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64" r:id="rId6"/>
    <p:sldId id="265" r:id="rId7"/>
    <p:sldId id="266" r:id="rId8"/>
    <p:sldId id="262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tin Srivastava" initials="NS" lastIdx="3" clrIdx="0">
    <p:extLst>
      <p:ext uri="{19B8F6BF-5375-455C-9EA6-DF929625EA0E}">
        <p15:presenceInfo xmlns:p15="http://schemas.microsoft.com/office/powerpoint/2012/main" userId="4fd8900177decf0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4fd8900177decf0f/Documents/UIUC%20-%20Industrial%20Engineering/Sem3/Parallel%20Programming/Project/216PE_p1m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4fd8900177decf0f/Documents/UIUC%20-%20Industrial%20Engineering/Sem3/Parallel%20Programming/Project/CompareTabl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4fd8900177decf0f/Documents/UIUC%20-%20Industrial%20Engineering/Sem3/Parallel%20Programming/Project/Second%20Project%20Checkpoint/CompareTablesv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Potential Energy </a:t>
            </a:r>
            <a:r>
              <a:rPr lang="en-US" sz="1200" b="1" baseline="0" dirty="0"/>
              <a:t> - System of 23,328 interactions  </a:t>
            </a:r>
            <a:endParaRPr lang="en-US" sz="12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'[216PE_p1ms.xlsx]216PE_p1ms'!$B$1:$NTQ$1</c:f>
              <c:numCache>
                <c:formatCode>General</c:formatCode>
                <c:ptCount val="10000"/>
                <c:pt idx="0">
                  <c:v>0.1</c:v>
                </c:pt>
                <c:pt idx="1">
                  <c:v>0.2</c:v>
                </c:pt>
                <c:pt idx="2">
                  <c:v>0.30000000000000004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0.79999999999999993</c:v>
                </c:pt>
                <c:pt idx="8">
                  <c:v>0.89999999999999991</c:v>
                </c:pt>
                <c:pt idx="9">
                  <c:v>0.99999999999999989</c:v>
                </c:pt>
                <c:pt idx="10">
                  <c:v>1.0999999999999999</c:v>
                </c:pt>
                <c:pt idx="11">
                  <c:v>1.2</c:v>
                </c:pt>
                <c:pt idx="12">
                  <c:v>1.3</c:v>
                </c:pt>
                <c:pt idx="13">
                  <c:v>1.4000000000000001</c:v>
                </c:pt>
                <c:pt idx="14">
                  <c:v>1.5000000000000002</c:v>
                </c:pt>
                <c:pt idx="15">
                  <c:v>1.6000000000000003</c:v>
                </c:pt>
                <c:pt idx="16">
                  <c:v>1.7000000000000004</c:v>
                </c:pt>
                <c:pt idx="17">
                  <c:v>1.8000000000000005</c:v>
                </c:pt>
                <c:pt idx="18">
                  <c:v>1.9000000000000006</c:v>
                </c:pt>
                <c:pt idx="19">
                  <c:v>2.0000000000000004</c:v>
                </c:pt>
                <c:pt idx="20">
                  <c:v>2.1000000000000005</c:v>
                </c:pt>
                <c:pt idx="21">
                  <c:v>2.2000000000000006</c:v>
                </c:pt>
                <c:pt idx="22">
                  <c:v>2.3000000000000007</c:v>
                </c:pt>
                <c:pt idx="23">
                  <c:v>2.4000000000000008</c:v>
                </c:pt>
                <c:pt idx="24">
                  <c:v>2.5000000000000009</c:v>
                </c:pt>
                <c:pt idx="25">
                  <c:v>2.600000000000001</c:v>
                </c:pt>
                <c:pt idx="26">
                  <c:v>2.7000000000000011</c:v>
                </c:pt>
                <c:pt idx="27">
                  <c:v>2.8000000000000012</c:v>
                </c:pt>
                <c:pt idx="28">
                  <c:v>2.9000000000000012</c:v>
                </c:pt>
                <c:pt idx="29">
                  <c:v>3.0000000000000013</c:v>
                </c:pt>
                <c:pt idx="30">
                  <c:v>3.1000000000000014</c:v>
                </c:pt>
                <c:pt idx="31">
                  <c:v>3.2000000000000015</c:v>
                </c:pt>
                <c:pt idx="32">
                  <c:v>3.3000000000000016</c:v>
                </c:pt>
                <c:pt idx="33">
                  <c:v>3.4000000000000017</c:v>
                </c:pt>
                <c:pt idx="34">
                  <c:v>3.5000000000000018</c:v>
                </c:pt>
                <c:pt idx="35">
                  <c:v>3.6000000000000019</c:v>
                </c:pt>
                <c:pt idx="36">
                  <c:v>3.700000000000002</c:v>
                </c:pt>
                <c:pt idx="37">
                  <c:v>3.800000000000002</c:v>
                </c:pt>
                <c:pt idx="38">
                  <c:v>3.9000000000000021</c:v>
                </c:pt>
                <c:pt idx="39">
                  <c:v>4.0000000000000018</c:v>
                </c:pt>
                <c:pt idx="40">
                  <c:v>4.1000000000000014</c:v>
                </c:pt>
                <c:pt idx="41">
                  <c:v>4.2000000000000011</c:v>
                </c:pt>
                <c:pt idx="42">
                  <c:v>4.3000000000000007</c:v>
                </c:pt>
                <c:pt idx="43">
                  <c:v>4.4000000000000004</c:v>
                </c:pt>
                <c:pt idx="44">
                  <c:v>4.5</c:v>
                </c:pt>
                <c:pt idx="45">
                  <c:v>4.5999999999999996</c:v>
                </c:pt>
                <c:pt idx="46">
                  <c:v>4.6999999999999993</c:v>
                </c:pt>
                <c:pt idx="47">
                  <c:v>4.7999999999999989</c:v>
                </c:pt>
                <c:pt idx="48">
                  <c:v>4.8999999999999986</c:v>
                </c:pt>
                <c:pt idx="49">
                  <c:v>4.9999999999999982</c:v>
                </c:pt>
                <c:pt idx="50">
                  <c:v>5.0999999999999979</c:v>
                </c:pt>
                <c:pt idx="51">
                  <c:v>5.1999999999999975</c:v>
                </c:pt>
                <c:pt idx="52">
                  <c:v>5.2999999999999972</c:v>
                </c:pt>
                <c:pt idx="53">
                  <c:v>5.3999999999999968</c:v>
                </c:pt>
                <c:pt idx="54">
                  <c:v>5.4999999999999964</c:v>
                </c:pt>
                <c:pt idx="55">
                  <c:v>5.5999999999999961</c:v>
                </c:pt>
                <c:pt idx="56">
                  <c:v>5.6999999999999957</c:v>
                </c:pt>
                <c:pt idx="57">
                  <c:v>5.7999999999999954</c:v>
                </c:pt>
                <c:pt idx="58">
                  <c:v>5.899999999999995</c:v>
                </c:pt>
                <c:pt idx="59">
                  <c:v>5.9999999999999947</c:v>
                </c:pt>
                <c:pt idx="60">
                  <c:v>6.0999999999999943</c:v>
                </c:pt>
                <c:pt idx="61">
                  <c:v>6.199999999999994</c:v>
                </c:pt>
                <c:pt idx="62">
                  <c:v>6.2999999999999936</c:v>
                </c:pt>
                <c:pt idx="63">
                  <c:v>6.3999999999999932</c:v>
                </c:pt>
                <c:pt idx="64">
                  <c:v>6.4999999999999929</c:v>
                </c:pt>
                <c:pt idx="65">
                  <c:v>6.5999999999999925</c:v>
                </c:pt>
                <c:pt idx="66">
                  <c:v>6.6999999999999922</c:v>
                </c:pt>
                <c:pt idx="67">
                  <c:v>6.7999999999999918</c:v>
                </c:pt>
                <c:pt idx="68">
                  <c:v>6.8999999999999915</c:v>
                </c:pt>
                <c:pt idx="69">
                  <c:v>6.9999999999999911</c:v>
                </c:pt>
                <c:pt idx="70">
                  <c:v>7.0999999999999908</c:v>
                </c:pt>
                <c:pt idx="71">
                  <c:v>7.1999999999999904</c:v>
                </c:pt>
                <c:pt idx="72">
                  <c:v>7.2999999999999901</c:v>
                </c:pt>
                <c:pt idx="73">
                  <c:v>7.3999999999999897</c:v>
                </c:pt>
                <c:pt idx="74">
                  <c:v>7.4999999999999893</c:v>
                </c:pt>
                <c:pt idx="75">
                  <c:v>7.599999999999989</c:v>
                </c:pt>
                <c:pt idx="76">
                  <c:v>7.6999999999999886</c:v>
                </c:pt>
                <c:pt idx="77">
                  <c:v>7.7999999999999883</c:v>
                </c:pt>
                <c:pt idx="78">
                  <c:v>7.8999999999999879</c:v>
                </c:pt>
                <c:pt idx="79">
                  <c:v>7.9999999999999876</c:v>
                </c:pt>
                <c:pt idx="80">
                  <c:v>8.0999999999999872</c:v>
                </c:pt>
                <c:pt idx="81">
                  <c:v>8.1999999999999869</c:v>
                </c:pt>
                <c:pt idx="82">
                  <c:v>8.2999999999999865</c:v>
                </c:pt>
                <c:pt idx="83">
                  <c:v>8.3999999999999861</c:v>
                </c:pt>
                <c:pt idx="84">
                  <c:v>8.4999999999999858</c:v>
                </c:pt>
                <c:pt idx="85">
                  <c:v>8.5999999999999854</c:v>
                </c:pt>
                <c:pt idx="86">
                  <c:v>8.6999999999999851</c:v>
                </c:pt>
                <c:pt idx="87">
                  <c:v>8.7999999999999847</c:v>
                </c:pt>
                <c:pt idx="88">
                  <c:v>8.8999999999999844</c:v>
                </c:pt>
                <c:pt idx="89">
                  <c:v>8.999999999999984</c:v>
                </c:pt>
                <c:pt idx="90">
                  <c:v>9.0999999999999837</c:v>
                </c:pt>
                <c:pt idx="91">
                  <c:v>9.1999999999999833</c:v>
                </c:pt>
                <c:pt idx="92">
                  <c:v>9.2999999999999829</c:v>
                </c:pt>
                <c:pt idx="93">
                  <c:v>9.3999999999999826</c:v>
                </c:pt>
                <c:pt idx="94">
                  <c:v>9.4999999999999822</c:v>
                </c:pt>
                <c:pt idx="95">
                  <c:v>9.5999999999999819</c:v>
                </c:pt>
                <c:pt idx="96">
                  <c:v>9.6999999999999815</c:v>
                </c:pt>
                <c:pt idx="97">
                  <c:v>9.7999999999999812</c:v>
                </c:pt>
                <c:pt idx="98">
                  <c:v>9.8999999999999808</c:v>
                </c:pt>
                <c:pt idx="99">
                  <c:v>9.9999999999999805</c:v>
                </c:pt>
                <c:pt idx="100">
                  <c:v>10.09999999999998</c:v>
                </c:pt>
                <c:pt idx="101">
                  <c:v>10.19999999999998</c:v>
                </c:pt>
                <c:pt idx="102">
                  <c:v>10.299999999999979</c:v>
                </c:pt>
                <c:pt idx="103">
                  <c:v>10.399999999999979</c:v>
                </c:pt>
                <c:pt idx="104">
                  <c:v>10.499999999999979</c:v>
                </c:pt>
                <c:pt idx="105">
                  <c:v>10.599999999999978</c:v>
                </c:pt>
                <c:pt idx="106">
                  <c:v>10.699999999999978</c:v>
                </c:pt>
                <c:pt idx="107">
                  <c:v>10.799999999999978</c:v>
                </c:pt>
                <c:pt idx="108">
                  <c:v>10.899999999999977</c:v>
                </c:pt>
                <c:pt idx="109">
                  <c:v>10.999999999999977</c:v>
                </c:pt>
                <c:pt idx="110">
                  <c:v>11.099999999999977</c:v>
                </c:pt>
                <c:pt idx="111">
                  <c:v>11.199999999999976</c:v>
                </c:pt>
                <c:pt idx="112">
                  <c:v>11.299999999999976</c:v>
                </c:pt>
                <c:pt idx="113">
                  <c:v>11.399999999999975</c:v>
                </c:pt>
                <c:pt idx="114">
                  <c:v>11.499999999999975</c:v>
                </c:pt>
                <c:pt idx="115">
                  <c:v>11.599999999999975</c:v>
                </c:pt>
                <c:pt idx="116">
                  <c:v>11.699999999999974</c:v>
                </c:pt>
                <c:pt idx="117">
                  <c:v>11.799999999999974</c:v>
                </c:pt>
                <c:pt idx="118">
                  <c:v>11.899999999999974</c:v>
                </c:pt>
                <c:pt idx="119">
                  <c:v>11.999999999999973</c:v>
                </c:pt>
                <c:pt idx="120">
                  <c:v>12.099999999999973</c:v>
                </c:pt>
                <c:pt idx="121">
                  <c:v>12.199999999999973</c:v>
                </c:pt>
                <c:pt idx="122">
                  <c:v>12.299999999999972</c:v>
                </c:pt>
                <c:pt idx="123">
                  <c:v>12.399999999999972</c:v>
                </c:pt>
                <c:pt idx="124">
                  <c:v>12.499999999999972</c:v>
                </c:pt>
                <c:pt idx="125">
                  <c:v>12.599999999999971</c:v>
                </c:pt>
                <c:pt idx="126">
                  <c:v>12.699999999999971</c:v>
                </c:pt>
                <c:pt idx="127">
                  <c:v>12.799999999999971</c:v>
                </c:pt>
                <c:pt idx="128">
                  <c:v>12.89999999999997</c:v>
                </c:pt>
                <c:pt idx="129">
                  <c:v>12.99999999999997</c:v>
                </c:pt>
                <c:pt idx="130">
                  <c:v>13.099999999999969</c:v>
                </c:pt>
                <c:pt idx="131">
                  <c:v>13.199999999999969</c:v>
                </c:pt>
                <c:pt idx="132">
                  <c:v>13.299999999999969</c:v>
                </c:pt>
                <c:pt idx="133">
                  <c:v>13.399999999999968</c:v>
                </c:pt>
                <c:pt idx="134">
                  <c:v>13.499999999999968</c:v>
                </c:pt>
                <c:pt idx="135">
                  <c:v>13.599999999999968</c:v>
                </c:pt>
                <c:pt idx="136">
                  <c:v>13.699999999999967</c:v>
                </c:pt>
                <c:pt idx="137">
                  <c:v>13.799999999999967</c:v>
                </c:pt>
                <c:pt idx="138">
                  <c:v>13.899999999999967</c:v>
                </c:pt>
                <c:pt idx="139">
                  <c:v>13.999999999999966</c:v>
                </c:pt>
                <c:pt idx="140">
                  <c:v>14.099999999999966</c:v>
                </c:pt>
                <c:pt idx="141">
                  <c:v>14.199999999999966</c:v>
                </c:pt>
                <c:pt idx="142">
                  <c:v>14.299999999999965</c:v>
                </c:pt>
                <c:pt idx="143">
                  <c:v>14.399999999999965</c:v>
                </c:pt>
                <c:pt idx="144">
                  <c:v>14.499999999999964</c:v>
                </c:pt>
                <c:pt idx="145">
                  <c:v>14.599999999999964</c:v>
                </c:pt>
                <c:pt idx="146">
                  <c:v>14.699999999999964</c:v>
                </c:pt>
                <c:pt idx="147">
                  <c:v>14.799999999999963</c:v>
                </c:pt>
                <c:pt idx="148">
                  <c:v>14.899999999999963</c:v>
                </c:pt>
                <c:pt idx="149">
                  <c:v>14.999999999999963</c:v>
                </c:pt>
                <c:pt idx="150">
                  <c:v>15.099999999999962</c:v>
                </c:pt>
                <c:pt idx="151">
                  <c:v>15.199999999999962</c:v>
                </c:pt>
                <c:pt idx="152">
                  <c:v>15.299999999999962</c:v>
                </c:pt>
                <c:pt idx="153">
                  <c:v>15.399999999999961</c:v>
                </c:pt>
                <c:pt idx="154">
                  <c:v>15.499999999999961</c:v>
                </c:pt>
                <c:pt idx="155">
                  <c:v>15.599999999999961</c:v>
                </c:pt>
                <c:pt idx="156">
                  <c:v>15.69999999999996</c:v>
                </c:pt>
                <c:pt idx="157">
                  <c:v>15.79999999999996</c:v>
                </c:pt>
                <c:pt idx="158">
                  <c:v>15.899999999999959</c:v>
                </c:pt>
                <c:pt idx="159">
                  <c:v>15.999999999999959</c:v>
                </c:pt>
                <c:pt idx="160">
                  <c:v>16.099999999999959</c:v>
                </c:pt>
                <c:pt idx="161">
                  <c:v>16.19999999999996</c:v>
                </c:pt>
                <c:pt idx="162">
                  <c:v>16.299999999999962</c:v>
                </c:pt>
                <c:pt idx="163">
                  <c:v>16.399999999999963</c:v>
                </c:pt>
                <c:pt idx="164">
                  <c:v>16.499999999999964</c:v>
                </c:pt>
                <c:pt idx="165">
                  <c:v>16.599999999999966</c:v>
                </c:pt>
                <c:pt idx="166">
                  <c:v>16.699999999999967</c:v>
                </c:pt>
                <c:pt idx="167">
                  <c:v>16.799999999999969</c:v>
                </c:pt>
                <c:pt idx="168">
                  <c:v>16.89999999999997</c:v>
                </c:pt>
                <c:pt idx="169">
                  <c:v>16.999999999999972</c:v>
                </c:pt>
                <c:pt idx="170">
                  <c:v>17.099999999999973</c:v>
                </c:pt>
                <c:pt idx="171">
                  <c:v>17.199999999999974</c:v>
                </c:pt>
                <c:pt idx="172">
                  <c:v>17.299999999999976</c:v>
                </c:pt>
                <c:pt idx="173">
                  <c:v>17.399999999999977</c:v>
                </c:pt>
                <c:pt idx="174">
                  <c:v>17.499999999999979</c:v>
                </c:pt>
                <c:pt idx="175">
                  <c:v>17.59999999999998</c:v>
                </c:pt>
                <c:pt idx="176">
                  <c:v>17.699999999999982</c:v>
                </c:pt>
                <c:pt idx="177">
                  <c:v>17.799999999999983</c:v>
                </c:pt>
                <c:pt idx="178">
                  <c:v>17.899999999999984</c:v>
                </c:pt>
                <c:pt idx="179">
                  <c:v>17.999999999999986</c:v>
                </c:pt>
                <c:pt idx="180">
                  <c:v>18.099999999999987</c:v>
                </c:pt>
                <c:pt idx="181">
                  <c:v>18.199999999999989</c:v>
                </c:pt>
                <c:pt idx="182">
                  <c:v>18.29999999999999</c:v>
                </c:pt>
                <c:pt idx="183">
                  <c:v>18.399999999999991</c:v>
                </c:pt>
                <c:pt idx="184">
                  <c:v>18.499999999999993</c:v>
                </c:pt>
                <c:pt idx="185">
                  <c:v>18.599999999999994</c:v>
                </c:pt>
                <c:pt idx="186">
                  <c:v>18.699999999999996</c:v>
                </c:pt>
                <c:pt idx="187">
                  <c:v>18.799999999999997</c:v>
                </c:pt>
                <c:pt idx="188">
                  <c:v>18.899999999999999</c:v>
                </c:pt>
                <c:pt idx="189">
                  <c:v>19</c:v>
                </c:pt>
                <c:pt idx="190">
                  <c:v>19.100000000000001</c:v>
                </c:pt>
                <c:pt idx="191">
                  <c:v>19.200000000000003</c:v>
                </c:pt>
                <c:pt idx="192">
                  <c:v>19.300000000000004</c:v>
                </c:pt>
                <c:pt idx="193">
                  <c:v>19.400000000000006</c:v>
                </c:pt>
                <c:pt idx="194">
                  <c:v>19.500000000000007</c:v>
                </c:pt>
                <c:pt idx="195">
                  <c:v>19.600000000000009</c:v>
                </c:pt>
                <c:pt idx="196">
                  <c:v>19.70000000000001</c:v>
                </c:pt>
                <c:pt idx="197">
                  <c:v>19.800000000000011</c:v>
                </c:pt>
                <c:pt idx="198">
                  <c:v>19.900000000000013</c:v>
                </c:pt>
                <c:pt idx="199">
                  <c:v>20.000000000000014</c:v>
                </c:pt>
                <c:pt idx="200">
                  <c:v>20.100000000000016</c:v>
                </c:pt>
                <c:pt idx="201">
                  <c:v>20.200000000000017</c:v>
                </c:pt>
                <c:pt idx="202">
                  <c:v>20.300000000000018</c:v>
                </c:pt>
                <c:pt idx="203">
                  <c:v>20.40000000000002</c:v>
                </c:pt>
                <c:pt idx="204">
                  <c:v>20.500000000000021</c:v>
                </c:pt>
                <c:pt idx="205">
                  <c:v>20.600000000000023</c:v>
                </c:pt>
                <c:pt idx="206">
                  <c:v>20.700000000000024</c:v>
                </c:pt>
                <c:pt idx="207">
                  <c:v>20.800000000000026</c:v>
                </c:pt>
                <c:pt idx="208">
                  <c:v>20.900000000000027</c:v>
                </c:pt>
                <c:pt idx="209">
                  <c:v>21.000000000000028</c:v>
                </c:pt>
                <c:pt idx="210">
                  <c:v>21.10000000000003</c:v>
                </c:pt>
                <c:pt idx="211">
                  <c:v>21.200000000000031</c:v>
                </c:pt>
                <c:pt idx="212">
                  <c:v>21.300000000000033</c:v>
                </c:pt>
                <c:pt idx="213">
                  <c:v>21.400000000000034</c:v>
                </c:pt>
                <c:pt idx="214">
                  <c:v>21.500000000000036</c:v>
                </c:pt>
                <c:pt idx="215">
                  <c:v>21.600000000000037</c:v>
                </c:pt>
                <c:pt idx="216">
                  <c:v>21.700000000000038</c:v>
                </c:pt>
                <c:pt idx="217">
                  <c:v>21.80000000000004</c:v>
                </c:pt>
                <c:pt idx="218">
                  <c:v>21.900000000000041</c:v>
                </c:pt>
                <c:pt idx="219">
                  <c:v>22.000000000000043</c:v>
                </c:pt>
                <c:pt idx="220">
                  <c:v>22.100000000000044</c:v>
                </c:pt>
                <c:pt idx="221">
                  <c:v>22.200000000000045</c:v>
                </c:pt>
                <c:pt idx="222">
                  <c:v>22.300000000000047</c:v>
                </c:pt>
                <c:pt idx="223">
                  <c:v>22.400000000000048</c:v>
                </c:pt>
                <c:pt idx="224">
                  <c:v>22.50000000000005</c:v>
                </c:pt>
                <c:pt idx="225">
                  <c:v>22.600000000000051</c:v>
                </c:pt>
                <c:pt idx="226">
                  <c:v>22.700000000000053</c:v>
                </c:pt>
                <c:pt idx="227">
                  <c:v>22.800000000000054</c:v>
                </c:pt>
                <c:pt idx="228">
                  <c:v>22.900000000000055</c:v>
                </c:pt>
                <c:pt idx="229">
                  <c:v>23.000000000000057</c:v>
                </c:pt>
                <c:pt idx="230">
                  <c:v>23.100000000000058</c:v>
                </c:pt>
                <c:pt idx="231">
                  <c:v>23.20000000000006</c:v>
                </c:pt>
                <c:pt idx="232">
                  <c:v>23.300000000000061</c:v>
                </c:pt>
                <c:pt idx="233">
                  <c:v>23.400000000000063</c:v>
                </c:pt>
                <c:pt idx="234">
                  <c:v>23.500000000000064</c:v>
                </c:pt>
                <c:pt idx="235">
                  <c:v>23.600000000000065</c:v>
                </c:pt>
                <c:pt idx="236">
                  <c:v>23.700000000000067</c:v>
                </c:pt>
                <c:pt idx="237">
                  <c:v>23.800000000000068</c:v>
                </c:pt>
                <c:pt idx="238">
                  <c:v>23.90000000000007</c:v>
                </c:pt>
                <c:pt idx="239">
                  <c:v>24.000000000000071</c:v>
                </c:pt>
                <c:pt idx="240">
                  <c:v>24.100000000000072</c:v>
                </c:pt>
                <c:pt idx="241">
                  <c:v>24.200000000000074</c:v>
                </c:pt>
                <c:pt idx="242">
                  <c:v>24.300000000000075</c:v>
                </c:pt>
                <c:pt idx="243">
                  <c:v>24.400000000000077</c:v>
                </c:pt>
                <c:pt idx="244">
                  <c:v>24.500000000000078</c:v>
                </c:pt>
                <c:pt idx="245">
                  <c:v>24.60000000000008</c:v>
                </c:pt>
                <c:pt idx="246">
                  <c:v>24.700000000000081</c:v>
                </c:pt>
                <c:pt idx="247">
                  <c:v>24.800000000000082</c:v>
                </c:pt>
                <c:pt idx="248">
                  <c:v>24.900000000000084</c:v>
                </c:pt>
                <c:pt idx="249">
                  <c:v>25.000000000000085</c:v>
                </c:pt>
                <c:pt idx="250">
                  <c:v>25.100000000000087</c:v>
                </c:pt>
                <c:pt idx="251">
                  <c:v>25.200000000000088</c:v>
                </c:pt>
                <c:pt idx="252">
                  <c:v>25.30000000000009</c:v>
                </c:pt>
                <c:pt idx="253">
                  <c:v>25.400000000000091</c:v>
                </c:pt>
                <c:pt idx="254">
                  <c:v>25.500000000000092</c:v>
                </c:pt>
                <c:pt idx="255">
                  <c:v>25.600000000000094</c:v>
                </c:pt>
                <c:pt idx="256">
                  <c:v>25.700000000000095</c:v>
                </c:pt>
                <c:pt idx="257">
                  <c:v>25.800000000000097</c:v>
                </c:pt>
                <c:pt idx="258">
                  <c:v>25.900000000000098</c:v>
                </c:pt>
                <c:pt idx="259">
                  <c:v>26.000000000000099</c:v>
                </c:pt>
                <c:pt idx="260">
                  <c:v>26.100000000000101</c:v>
                </c:pt>
                <c:pt idx="261">
                  <c:v>26.200000000000102</c:v>
                </c:pt>
                <c:pt idx="262">
                  <c:v>26.300000000000104</c:v>
                </c:pt>
                <c:pt idx="263">
                  <c:v>26.400000000000105</c:v>
                </c:pt>
                <c:pt idx="264">
                  <c:v>26.500000000000107</c:v>
                </c:pt>
                <c:pt idx="265">
                  <c:v>26.600000000000108</c:v>
                </c:pt>
                <c:pt idx="266">
                  <c:v>26.700000000000109</c:v>
                </c:pt>
                <c:pt idx="267">
                  <c:v>26.800000000000111</c:v>
                </c:pt>
                <c:pt idx="268">
                  <c:v>26.900000000000112</c:v>
                </c:pt>
                <c:pt idx="269">
                  <c:v>27.000000000000114</c:v>
                </c:pt>
                <c:pt idx="270">
                  <c:v>27.100000000000115</c:v>
                </c:pt>
                <c:pt idx="271">
                  <c:v>27.200000000000117</c:v>
                </c:pt>
                <c:pt idx="272">
                  <c:v>27.300000000000118</c:v>
                </c:pt>
                <c:pt idx="273">
                  <c:v>27.400000000000119</c:v>
                </c:pt>
                <c:pt idx="274">
                  <c:v>27.500000000000121</c:v>
                </c:pt>
                <c:pt idx="275">
                  <c:v>27.600000000000122</c:v>
                </c:pt>
                <c:pt idx="276">
                  <c:v>27.700000000000124</c:v>
                </c:pt>
                <c:pt idx="277">
                  <c:v>27.800000000000125</c:v>
                </c:pt>
                <c:pt idx="278">
                  <c:v>27.900000000000126</c:v>
                </c:pt>
                <c:pt idx="279">
                  <c:v>28.000000000000128</c:v>
                </c:pt>
                <c:pt idx="280">
                  <c:v>28.100000000000129</c:v>
                </c:pt>
                <c:pt idx="281">
                  <c:v>28.200000000000131</c:v>
                </c:pt>
                <c:pt idx="282">
                  <c:v>28.300000000000132</c:v>
                </c:pt>
                <c:pt idx="283">
                  <c:v>28.400000000000134</c:v>
                </c:pt>
                <c:pt idx="284">
                  <c:v>28.500000000000135</c:v>
                </c:pt>
                <c:pt idx="285">
                  <c:v>28.600000000000136</c:v>
                </c:pt>
                <c:pt idx="286">
                  <c:v>28.700000000000138</c:v>
                </c:pt>
                <c:pt idx="287">
                  <c:v>28.800000000000139</c:v>
                </c:pt>
                <c:pt idx="288">
                  <c:v>28.900000000000141</c:v>
                </c:pt>
                <c:pt idx="289">
                  <c:v>29.000000000000142</c:v>
                </c:pt>
                <c:pt idx="290">
                  <c:v>29.100000000000144</c:v>
                </c:pt>
                <c:pt idx="291">
                  <c:v>29.200000000000145</c:v>
                </c:pt>
                <c:pt idx="292">
                  <c:v>29.300000000000146</c:v>
                </c:pt>
                <c:pt idx="293">
                  <c:v>29.400000000000148</c:v>
                </c:pt>
                <c:pt idx="294">
                  <c:v>29.500000000000149</c:v>
                </c:pt>
                <c:pt idx="295">
                  <c:v>29.600000000000151</c:v>
                </c:pt>
                <c:pt idx="296">
                  <c:v>29.700000000000152</c:v>
                </c:pt>
                <c:pt idx="297">
                  <c:v>29.800000000000153</c:v>
                </c:pt>
                <c:pt idx="298">
                  <c:v>29.900000000000155</c:v>
                </c:pt>
                <c:pt idx="299">
                  <c:v>30.000000000000156</c:v>
                </c:pt>
                <c:pt idx="300">
                  <c:v>30.100000000000158</c:v>
                </c:pt>
                <c:pt idx="301">
                  <c:v>30.200000000000159</c:v>
                </c:pt>
                <c:pt idx="302">
                  <c:v>30.300000000000161</c:v>
                </c:pt>
                <c:pt idx="303">
                  <c:v>30.400000000000162</c:v>
                </c:pt>
                <c:pt idx="304">
                  <c:v>30.500000000000163</c:v>
                </c:pt>
                <c:pt idx="305">
                  <c:v>30.600000000000165</c:v>
                </c:pt>
                <c:pt idx="306">
                  <c:v>30.700000000000166</c:v>
                </c:pt>
                <c:pt idx="307">
                  <c:v>30.800000000000168</c:v>
                </c:pt>
                <c:pt idx="308">
                  <c:v>30.900000000000169</c:v>
                </c:pt>
                <c:pt idx="309">
                  <c:v>31.000000000000171</c:v>
                </c:pt>
                <c:pt idx="310">
                  <c:v>31.100000000000172</c:v>
                </c:pt>
                <c:pt idx="311">
                  <c:v>31.200000000000173</c:v>
                </c:pt>
                <c:pt idx="312">
                  <c:v>31.300000000000175</c:v>
                </c:pt>
                <c:pt idx="313">
                  <c:v>31.400000000000176</c:v>
                </c:pt>
                <c:pt idx="314">
                  <c:v>31.500000000000178</c:v>
                </c:pt>
                <c:pt idx="315">
                  <c:v>31.600000000000179</c:v>
                </c:pt>
                <c:pt idx="316">
                  <c:v>31.70000000000018</c:v>
                </c:pt>
                <c:pt idx="317">
                  <c:v>31.800000000000182</c:v>
                </c:pt>
                <c:pt idx="318">
                  <c:v>31.900000000000183</c:v>
                </c:pt>
                <c:pt idx="319">
                  <c:v>32.000000000000185</c:v>
                </c:pt>
                <c:pt idx="320">
                  <c:v>32.100000000000186</c:v>
                </c:pt>
                <c:pt idx="321">
                  <c:v>32.200000000000188</c:v>
                </c:pt>
                <c:pt idx="322">
                  <c:v>32.300000000000189</c:v>
                </c:pt>
                <c:pt idx="323">
                  <c:v>32.40000000000019</c:v>
                </c:pt>
                <c:pt idx="324">
                  <c:v>32.500000000000192</c:v>
                </c:pt>
                <c:pt idx="325">
                  <c:v>32.600000000000193</c:v>
                </c:pt>
                <c:pt idx="326">
                  <c:v>32.700000000000195</c:v>
                </c:pt>
                <c:pt idx="327">
                  <c:v>32.800000000000196</c:v>
                </c:pt>
                <c:pt idx="328">
                  <c:v>32.900000000000198</c:v>
                </c:pt>
                <c:pt idx="329">
                  <c:v>33.000000000000199</c:v>
                </c:pt>
                <c:pt idx="330">
                  <c:v>33.1000000000002</c:v>
                </c:pt>
                <c:pt idx="331">
                  <c:v>33.200000000000202</c:v>
                </c:pt>
                <c:pt idx="332">
                  <c:v>33.300000000000203</c:v>
                </c:pt>
                <c:pt idx="333">
                  <c:v>33.400000000000205</c:v>
                </c:pt>
                <c:pt idx="334">
                  <c:v>33.500000000000206</c:v>
                </c:pt>
                <c:pt idx="335">
                  <c:v>33.600000000000207</c:v>
                </c:pt>
                <c:pt idx="336">
                  <c:v>33.700000000000209</c:v>
                </c:pt>
                <c:pt idx="337">
                  <c:v>33.80000000000021</c:v>
                </c:pt>
                <c:pt idx="338">
                  <c:v>33.900000000000212</c:v>
                </c:pt>
                <c:pt idx="339">
                  <c:v>34.000000000000213</c:v>
                </c:pt>
                <c:pt idx="340">
                  <c:v>34.100000000000215</c:v>
                </c:pt>
                <c:pt idx="341">
                  <c:v>34.200000000000216</c:v>
                </c:pt>
                <c:pt idx="342">
                  <c:v>34.300000000000217</c:v>
                </c:pt>
                <c:pt idx="343">
                  <c:v>34.400000000000219</c:v>
                </c:pt>
                <c:pt idx="344">
                  <c:v>34.50000000000022</c:v>
                </c:pt>
                <c:pt idx="345">
                  <c:v>34.600000000000222</c:v>
                </c:pt>
                <c:pt idx="346">
                  <c:v>34.700000000000223</c:v>
                </c:pt>
                <c:pt idx="347">
                  <c:v>34.800000000000225</c:v>
                </c:pt>
                <c:pt idx="348">
                  <c:v>34.900000000000226</c:v>
                </c:pt>
                <c:pt idx="349">
                  <c:v>35.000000000000227</c:v>
                </c:pt>
                <c:pt idx="350">
                  <c:v>35.100000000000229</c:v>
                </c:pt>
                <c:pt idx="351">
                  <c:v>35.20000000000023</c:v>
                </c:pt>
                <c:pt idx="352">
                  <c:v>35.300000000000232</c:v>
                </c:pt>
                <c:pt idx="353">
                  <c:v>35.400000000000233</c:v>
                </c:pt>
                <c:pt idx="354">
                  <c:v>35.500000000000234</c:v>
                </c:pt>
                <c:pt idx="355">
                  <c:v>35.600000000000236</c:v>
                </c:pt>
                <c:pt idx="356">
                  <c:v>35.700000000000237</c:v>
                </c:pt>
                <c:pt idx="357">
                  <c:v>35.800000000000239</c:v>
                </c:pt>
                <c:pt idx="358">
                  <c:v>35.90000000000024</c:v>
                </c:pt>
                <c:pt idx="359">
                  <c:v>36.000000000000242</c:v>
                </c:pt>
                <c:pt idx="360">
                  <c:v>36.100000000000243</c:v>
                </c:pt>
                <c:pt idx="361">
                  <c:v>36.200000000000244</c:v>
                </c:pt>
                <c:pt idx="362">
                  <c:v>36.300000000000246</c:v>
                </c:pt>
                <c:pt idx="363">
                  <c:v>36.400000000000247</c:v>
                </c:pt>
                <c:pt idx="364">
                  <c:v>36.500000000000249</c:v>
                </c:pt>
                <c:pt idx="365">
                  <c:v>36.60000000000025</c:v>
                </c:pt>
                <c:pt idx="366">
                  <c:v>36.700000000000252</c:v>
                </c:pt>
                <c:pt idx="367">
                  <c:v>36.800000000000253</c:v>
                </c:pt>
                <c:pt idx="368">
                  <c:v>36.900000000000254</c:v>
                </c:pt>
                <c:pt idx="369">
                  <c:v>37.000000000000256</c:v>
                </c:pt>
                <c:pt idx="370">
                  <c:v>37.100000000000257</c:v>
                </c:pt>
                <c:pt idx="371">
                  <c:v>37.200000000000259</c:v>
                </c:pt>
                <c:pt idx="372">
                  <c:v>37.30000000000026</c:v>
                </c:pt>
                <c:pt idx="373">
                  <c:v>37.400000000000261</c:v>
                </c:pt>
                <c:pt idx="374">
                  <c:v>37.500000000000263</c:v>
                </c:pt>
                <c:pt idx="375">
                  <c:v>37.600000000000264</c:v>
                </c:pt>
                <c:pt idx="376">
                  <c:v>37.700000000000266</c:v>
                </c:pt>
                <c:pt idx="377">
                  <c:v>37.800000000000267</c:v>
                </c:pt>
                <c:pt idx="378">
                  <c:v>37.900000000000269</c:v>
                </c:pt>
                <c:pt idx="379">
                  <c:v>38.00000000000027</c:v>
                </c:pt>
                <c:pt idx="380">
                  <c:v>38.100000000000271</c:v>
                </c:pt>
                <c:pt idx="381">
                  <c:v>38.200000000000273</c:v>
                </c:pt>
                <c:pt idx="382">
                  <c:v>38.300000000000274</c:v>
                </c:pt>
                <c:pt idx="383">
                  <c:v>38.400000000000276</c:v>
                </c:pt>
                <c:pt idx="384">
                  <c:v>38.500000000000277</c:v>
                </c:pt>
                <c:pt idx="385">
                  <c:v>38.600000000000279</c:v>
                </c:pt>
                <c:pt idx="386">
                  <c:v>38.70000000000028</c:v>
                </c:pt>
                <c:pt idx="387">
                  <c:v>38.800000000000281</c:v>
                </c:pt>
                <c:pt idx="388">
                  <c:v>38.900000000000283</c:v>
                </c:pt>
                <c:pt idx="389">
                  <c:v>39.000000000000284</c:v>
                </c:pt>
                <c:pt idx="390">
                  <c:v>39.100000000000286</c:v>
                </c:pt>
                <c:pt idx="391">
                  <c:v>39.200000000000287</c:v>
                </c:pt>
                <c:pt idx="392">
                  <c:v>39.300000000000288</c:v>
                </c:pt>
                <c:pt idx="393">
                  <c:v>39.40000000000029</c:v>
                </c:pt>
                <c:pt idx="394">
                  <c:v>39.500000000000291</c:v>
                </c:pt>
                <c:pt idx="395">
                  <c:v>39.600000000000293</c:v>
                </c:pt>
                <c:pt idx="396">
                  <c:v>39.700000000000294</c:v>
                </c:pt>
                <c:pt idx="397">
                  <c:v>39.800000000000296</c:v>
                </c:pt>
                <c:pt idx="398">
                  <c:v>39.900000000000297</c:v>
                </c:pt>
                <c:pt idx="399">
                  <c:v>40.000000000000298</c:v>
                </c:pt>
                <c:pt idx="400">
                  <c:v>40.1000000000003</c:v>
                </c:pt>
                <c:pt idx="401">
                  <c:v>40.200000000000301</c:v>
                </c:pt>
                <c:pt idx="402">
                  <c:v>40.300000000000303</c:v>
                </c:pt>
                <c:pt idx="403">
                  <c:v>40.400000000000304</c:v>
                </c:pt>
                <c:pt idx="404">
                  <c:v>40.500000000000306</c:v>
                </c:pt>
                <c:pt idx="405">
                  <c:v>40.600000000000307</c:v>
                </c:pt>
                <c:pt idx="406">
                  <c:v>40.700000000000308</c:v>
                </c:pt>
                <c:pt idx="407">
                  <c:v>40.80000000000031</c:v>
                </c:pt>
                <c:pt idx="408">
                  <c:v>40.900000000000311</c:v>
                </c:pt>
                <c:pt idx="409">
                  <c:v>41.000000000000313</c:v>
                </c:pt>
                <c:pt idx="410">
                  <c:v>41.100000000000314</c:v>
                </c:pt>
                <c:pt idx="411">
                  <c:v>41.200000000000315</c:v>
                </c:pt>
                <c:pt idx="412">
                  <c:v>41.300000000000317</c:v>
                </c:pt>
                <c:pt idx="413">
                  <c:v>41.400000000000318</c:v>
                </c:pt>
                <c:pt idx="414">
                  <c:v>41.50000000000032</c:v>
                </c:pt>
                <c:pt idx="415">
                  <c:v>41.600000000000321</c:v>
                </c:pt>
                <c:pt idx="416">
                  <c:v>41.700000000000323</c:v>
                </c:pt>
                <c:pt idx="417">
                  <c:v>41.800000000000324</c:v>
                </c:pt>
                <c:pt idx="418">
                  <c:v>41.900000000000325</c:v>
                </c:pt>
                <c:pt idx="419">
                  <c:v>42.000000000000327</c:v>
                </c:pt>
                <c:pt idx="420">
                  <c:v>42.100000000000328</c:v>
                </c:pt>
                <c:pt idx="421">
                  <c:v>42.20000000000033</c:v>
                </c:pt>
                <c:pt idx="422">
                  <c:v>42.300000000000331</c:v>
                </c:pt>
                <c:pt idx="423">
                  <c:v>42.400000000000333</c:v>
                </c:pt>
                <c:pt idx="424">
                  <c:v>42.500000000000334</c:v>
                </c:pt>
                <c:pt idx="425">
                  <c:v>42.600000000000335</c:v>
                </c:pt>
                <c:pt idx="426">
                  <c:v>42.700000000000337</c:v>
                </c:pt>
                <c:pt idx="427">
                  <c:v>42.800000000000338</c:v>
                </c:pt>
                <c:pt idx="428">
                  <c:v>42.90000000000034</c:v>
                </c:pt>
                <c:pt idx="429">
                  <c:v>43.000000000000341</c:v>
                </c:pt>
                <c:pt idx="430">
                  <c:v>43.100000000000342</c:v>
                </c:pt>
                <c:pt idx="431">
                  <c:v>43.200000000000344</c:v>
                </c:pt>
                <c:pt idx="432">
                  <c:v>43.300000000000345</c:v>
                </c:pt>
                <c:pt idx="433">
                  <c:v>43.400000000000347</c:v>
                </c:pt>
                <c:pt idx="434">
                  <c:v>43.500000000000348</c:v>
                </c:pt>
                <c:pt idx="435">
                  <c:v>43.60000000000035</c:v>
                </c:pt>
                <c:pt idx="436">
                  <c:v>43.700000000000351</c:v>
                </c:pt>
                <c:pt idx="437">
                  <c:v>43.800000000000352</c:v>
                </c:pt>
                <c:pt idx="438">
                  <c:v>43.900000000000354</c:v>
                </c:pt>
                <c:pt idx="439">
                  <c:v>44.000000000000355</c:v>
                </c:pt>
                <c:pt idx="440">
                  <c:v>44.100000000000357</c:v>
                </c:pt>
                <c:pt idx="441">
                  <c:v>44.200000000000358</c:v>
                </c:pt>
                <c:pt idx="442">
                  <c:v>44.30000000000036</c:v>
                </c:pt>
                <c:pt idx="443">
                  <c:v>44.400000000000361</c:v>
                </c:pt>
                <c:pt idx="444">
                  <c:v>44.500000000000362</c:v>
                </c:pt>
                <c:pt idx="445">
                  <c:v>44.600000000000364</c:v>
                </c:pt>
                <c:pt idx="446">
                  <c:v>44.700000000000365</c:v>
                </c:pt>
                <c:pt idx="447">
                  <c:v>44.800000000000367</c:v>
                </c:pt>
                <c:pt idx="448">
                  <c:v>44.900000000000368</c:v>
                </c:pt>
                <c:pt idx="449">
                  <c:v>45.000000000000369</c:v>
                </c:pt>
                <c:pt idx="450">
                  <c:v>45.100000000000371</c:v>
                </c:pt>
                <c:pt idx="451">
                  <c:v>45.200000000000372</c:v>
                </c:pt>
                <c:pt idx="452">
                  <c:v>45.300000000000374</c:v>
                </c:pt>
                <c:pt idx="453">
                  <c:v>45.400000000000375</c:v>
                </c:pt>
                <c:pt idx="454">
                  <c:v>45.500000000000377</c:v>
                </c:pt>
                <c:pt idx="455">
                  <c:v>45.600000000000378</c:v>
                </c:pt>
                <c:pt idx="456">
                  <c:v>45.700000000000379</c:v>
                </c:pt>
                <c:pt idx="457">
                  <c:v>45.800000000000381</c:v>
                </c:pt>
                <c:pt idx="458">
                  <c:v>45.900000000000382</c:v>
                </c:pt>
                <c:pt idx="459">
                  <c:v>46.000000000000384</c:v>
                </c:pt>
                <c:pt idx="460">
                  <c:v>46.100000000000385</c:v>
                </c:pt>
                <c:pt idx="461">
                  <c:v>46.200000000000387</c:v>
                </c:pt>
                <c:pt idx="462">
                  <c:v>46.300000000000388</c:v>
                </c:pt>
                <c:pt idx="463">
                  <c:v>46.400000000000389</c:v>
                </c:pt>
                <c:pt idx="464">
                  <c:v>46.500000000000391</c:v>
                </c:pt>
                <c:pt idx="465">
                  <c:v>46.600000000000392</c:v>
                </c:pt>
                <c:pt idx="466">
                  <c:v>46.700000000000394</c:v>
                </c:pt>
                <c:pt idx="467">
                  <c:v>46.800000000000395</c:v>
                </c:pt>
                <c:pt idx="468">
                  <c:v>46.900000000000396</c:v>
                </c:pt>
                <c:pt idx="469">
                  <c:v>47.000000000000398</c:v>
                </c:pt>
                <c:pt idx="470">
                  <c:v>47.100000000000399</c:v>
                </c:pt>
                <c:pt idx="471">
                  <c:v>47.200000000000401</c:v>
                </c:pt>
                <c:pt idx="472">
                  <c:v>47.300000000000402</c:v>
                </c:pt>
                <c:pt idx="473">
                  <c:v>47.400000000000404</c:v>
                </c:pt>
                <c:pt idx="474">
                  <c:v>47.500000000000405</c:v>
                </c:pt>
                <c:pt idx="475">
                  <c:v>47.600000000000406</c:v>
                </c:pt>
                <c:pt idx="476">
                  <c:v>47.700000000000408</c:v>
                </c:pt>
                <c:pt idx="477">
                  <c:v>47.800000000000409</c:v>
                </c:pt>
                <c:pt idx="478">
                  <c:v>47.900000000000411</c:v>
                </c:pt>
                <c:pt idx="479">
                  <c:v>48.000000000000412</c:v>
                </c:pt>
                <c:pt idx="480">
                  <c:v>48.100000000000414</c:v>
                </c:pt>
                <c:pt idx="481">
                  <c:v>48.200000000000415</c:v>
                </c:pt>
                <c:pt idx="482">
                  <c:v>48.300000000000416</c:v>
                </c:pt>
                <c:pt idx="483">
                  <c:v>48.400000000000418</c:v>
                </c:pt>
                <c:pt idx="484">
                  <c:v>48.500000000000419</c:v>
                </c:pt>
                <c:pt idx="485">
                  <c:v>48.600000000000421</c:v>
                </c:pt>
                <c:pt idx="486">
                  <c:v>48.700000000000422</c:v>
                </c:pt>
                <c:pt idx="487">
                  <c:v>48.800000000000423</c:v>
                </c:pt>
                <c:pt idx="488">
                  <c:v>48.900000000000425</c:v>
                </c:pt>
                <c:pt idx="489">
                  <c:v>49.000000000000426</c:v>
                </c:pt>
                <c:pt idx="490">
                  <c:v>49.100000000000428</c:v>
                </c:pt>
                <c:pt idx="491">
                  <c:v>49.200000000000429</c:v>
                </c:pt>
                <c:pt idx="492">
                  <c:v>49.300000000000431</c:v>
                </c:pt>
                <c:pt idx="493">
                  <c:v>49.400000000000432</c:v>
                </c:pt>
                <c:pt idx="494">
                  <c:v>49.500000000000433</c:v>
                </c:pt>
                <c:pt idx="495">
                  <c:v>49.600000000000435</c:v>
                </c:pt>
                <c:pt idx="496">
                  <c:v>49.700000000000436</c:v>
                </c:pt>
                <c:pt idx="497">
                  <c:v>49.800000000000438</c:v>
                </c:pt>
                <c:pt idx="498">
                  <c:v>49.900000000000439</c:v>
                </c:pt>
                <c:pt idx="499">
                  <c:v>50.000000000000441</c:v>
                </c:pt>
                <c:pt idx="500">
                  <c:v>50.100000000000442</c:v>
                </c:pt>
                <c:pt idx="501">
                  <c:v>50.200000000000443</c:v>
                </c:pt>
                <c:pt idx="502">
                  <c:v>50.300000000000445</c:v>
                </c:pt>
                <c:pt idx="503">
                  <c:v>50.400000000000446</c:v>
                </c:pt>
                <c:pt idx="504">
                  <c:v>50.500000000000448</c:v>
                </c:pt>
                <c:pt idx="505">
                  <c:v>50.600000000000449</c:v>
                </c:pt>
                <c:pt idx="506">
                  <c:v>50.70000000000045</c:v>
                </c:pt>
                <c:pt idx="507">
                  <c:v>50.800000000000452</c:v>
                </c:pt>
                <c:pt idx="508">
                  <c:v>50.900000000000453</c:v>
                </c:pt>
                <c:pt idx="509">
                  <c:v>51.000000000000455</c:v>
                </c:pt>
                <c:pt idx="510">
                  <c:v>51.100000000000456</c:v>
                </c:pt>
                <c:pt idx="511">
                  <c:v>51.200000000000458</c:v>
                </c:pt>
                <c:pt idx="512">
                  <c:v>51.300000000000459</c:v>
                </c:pt>
                <c:pt idx="513">
                  <c:v>51.40000000000046</c:v>
                </c:pt>
                <c:pt idx="514">
                  <c:v>51.500000000000462</c:v>
                </c:pt>
                <c:pt idx="515">
                  <c:v>51.600000000000463</c:v>
                </c:pt>
                <c:pt idx="516">
                  <c:v>51.700000000000465</c:v>
                </c:pt>
                <c:pt idx="517">
                  <c:v>51.800000000000466</c:v>
                </c:pt>
                <c:pt idx="518">
                  <c:v>51.900000000000468</c:v>
                </c:pt>
                <c:pt idx="519">
                  <c:v>52.000000000000469</c:v>
                </c:pt>
                <c:pt idx="520">
                  <c:v>52.10000000000047</c:v>
                </c:pt>
                <c:pt idx="521">
                  <c:v>52.200000000000472</c:v>
                </c:pt>
                <c:pt idx="522">
                  <c:v>52.300000000000473</c:v>
                </c:pt>
                <c:pt idx="523">
                  <c:v>52.400000000000475</c:v>
                </c:pt>
                <c:pt idx="524">
                  <c:v>52.500000000000476</c:v>
                </c:pt>
                <c:pt idx="525">
                  <c:v>52.600000000000477</c:v>
                </c:pt>
                <c:pt idx="526">
                  <c:v>52.700000000000479</c:v>
                </c:pt>
                <c:pt idx="527">
                  <c:v>52.80000000000048</c:v>
                </c:pt>
                <c:pt idx="528">
                  <c:v>52.900000000000482</c:v>
                </c:pt>
                <c:pt idx="529">
                  <c:v>53.000000000000483</c:v>
                </c:pt>
                <c:pt idx="530">
                  <c:v>53.100000000000485</c:v>
                </c:pt>
                <c:pt idx="531">
                  <c:v>53.200000000000486</c:v>
                </c:pt>
                <c:pt idx="532">
                  <c:v>53.300000000000487</c:v>
                </c:pt>
                <c:pt idx="533">
                  <c:v>53.400000000000489</c:v>
                </c:pt>
                <c:pt idx="534">
                  <c:v>53.50000000000049</c:v>
                </c:pt>
                <c:pt idx="535">
                  <c:v>53.600000000000492</c:v>
                </c:pt>
                <c:pt idx="536">
                  <c:v>53.700000000000493</c:v>
                </c:pt>
                <c:pt idx="537">
                  <c:v>53.800000000000495</c:v>
                </c:pt>
                <c:pt idx="538">
                  <c:v>53.900000000000496</c:v>
                </c:pt>
                <c:pt idx="539">
                  <c:v>54.000000000000497</c:v>
                </c:pt>
                <c:pt idx="540">
                  <c:v>54.100000000000499</c:v>
                </c:pt>
                <c:pt idx="541">
                  <c:v>54.2000000000005</c:v>
                </c:pt>
                <c:pt idx="542">
                  <c:v>54.300000000000502</c:v>
                </c:pt>
                <c:pt idx="543">
                  <c:v>54.400000000000503</c:v>
                </c:pt>
                <c:pt idx="544">
                  <c:v>54.500000000000504</c:v>
                </c:pt>
                <c:pt idx="545">
                  <c:v>54.600000000000506</c:v>
                </c:pt>
                <c:pt idx="546">
                  <c:v>54.700000000000507</c:v>
                </c:pt>
                <c:pt idx="547">
                  <c:v>54.800000000000509</c:v>
                </c:pt>
                <c:pt idx="548">
                  <c:v>54.90000000000051</c:v>
                </c:pt>
                <c:pt idx="549">
                  <c:v>55.000000000000512</c:v>
                </c:pt>
                <c:pt idx="550">
                  <c:v>55.100000000000513</c:v>
                </c:pt>
                <c:pt idx="551">
                  <c:v>55.200000000000514</c:v>
                </c:pt>
                <c:pt idx="552">
                  <c:v>55.300000000000516</c:v>
                </c:pt>
                <c:pt idx="553">
                  <c:v>55.400000000000517</c:v>
                </c:pt>
                <c:pt idx="554">
                  <c:v>55.500000000000519</c:v>
                </c:pt>
                <c:pt idx="555">
                  <c:v>55.60000000000052</c:v>
                </c:pt>
                <c:pt idx="556">
                  <c:v>55.700000000000522</c:v>
                </c:pt>
                <c:pt idx="557">
                  <c:v>55.800000000000523</c:v>
                </c:pt>
                <c:pt idx="558">
                  <c:v>55.900000000000524</c:v>
                </c:pt>
                <c:pt idx="559">
                  <c:v>56.000000000000526</c:v>
                </c:pt>
                <c:pt idx="560">
                  <c:v>56.100000000000527</c:v>
                </c:pt>
                <c:pt idx="561">
                  <c:v>56.200000000000529</c:v>
                </c:pt>
                <c:pt idx="562">
                  <c:v>56.30000000000053</c:v>
                </c:pt>
                <c:pt idx="563">
                  <c:v>56.400000000000531</c:v>
                </c:pt>
                <c:pt idx="564">
                  <c:v>56.500000000000533</c:v>
                </c:pt>
                <c:pt idx="565">
                  <c:v>56.600000000000534</c:v>
                </c:pt>
                <c:pt idx="566">
                  <c:v>56.700000000000536</c:v>
                </c:pt>
                <c:pt idx="567">
                  <c:v>56.800000000000537</c:v>
                </c:pt>
                <c:pt idx="568">
                  <c:v>56.900000000000539</c:v>
                </c:pt>
                <c:pt idx="569">
                  <c:v>57.00000000000054</c:v>
                </c:pt>
                <c:pt idx="570">
                  <c:v>57.100000000000541</c:v>
                </c:pt>
                <c:pt idx="571">
                  <c:v>57.200000000000543</c:v>
                </c:pt>
                <c:pt idx="572">
                  <c:v>57.300000000000544</c:v>
                </c:pt>
                <c:pt idx="573">
                  <c:v>57.400000000000546</c:v>
                </c:pt>
                <c:pt idx="574">
                  <c:v>57.500000000000547</c:v>
                </c:pt>
                <c:pt idx="575">
                  <c:v>57.600000000000549</c:v>
                </c:pt>
                <c:pt idx="576">
                  <c:v>57.70000000000055</c:v>
                </c:pt>
                <c:pt idx="577">
                  <c:v>57.800000000000551</c:v>
                </c:pt>
                <c:pt idx="578">
                  <c:v>57.900000000000553</c:v>
                </c:pt>
                <c:pt idx="579">
                  <c:v>58.000000000000554</c:v>
                </c:pt>
                <c:pt idx="580">
                  <c:v>58.100000000000556</c:v>
                </c:pt>
                <c:pt idx="581">
                  <c:v>58.200000000000557</c:v>
                </c:pt>
                <c:pt idx="582">
                  <c:v>58.300000000000558</c:v>
                </c:pt>
                <c:pt idx="583">
                  <c:v>58.40000000000056</c:v>
                </c:pt>
                <c:pt idx="584">
                  <c:v>58.500000000000561</c:v>
                </c:pt>
                <c:pt idx="585">
                  <c:v>58.600000000000563</c:v>
                </c:pt>
                <c:pt idx="586">
                  <c:v>58.700000000000564</c:v>
                </c:pt>
                <c:pt idx="587">
                  <c:v>58.800000000000566</c:v>
                </c:pt>
                <c:pt idx="588">
                  <c:v>58.900000000000567</c:v>
                </c:pt>
                <c:pt idx="589">
                  <c:v>59.000000000000568</c:v>
                </c:pt>
                <c:pt idx="590">
                  <c:v>59.10000000000057</c:v>
                </c:pt>
                <c:pt idx="591">
                  <c:v>59.200000000000571</c:v>
                </c:pt>
                <c:pt idx="592">
                  <c:v>59.300000000000573</c:v>
                </c:pt>
                <c:pt idx="593">
                  <c:v>59.400000000000574</c:v>
                </c:pt>
                <c:pt idx="594">
                  <c:v>59.500000000000576</c:v>
                </c:pt>
                <c:pt idx="595">
                  <c:v>59.600000000000577</c:v>
                </c:pt>
                <c:pt idx="596">
                  <c:v>59.700000000000578</c:v>
                </c:pt>
                <c:pt idx="597">
                  <c:v>59.80000000000058</c:v>
                </c:pt>
                <c:pt idx="598">
                  <c:v>59.900000000000581</c:v>
                </c:pt>
                <c:pt idx="599">
                  <c:v>60.000000000000583</c:v>
                </c:pt>
                <c:pt idx="600">
                  <c:v>60.100000000000584</c:v>
                </c:pt>
                <c:pt idx="601">
                  <c:v>60.200000000000585</c:v>
                </c:pt>
                <c:pt idx="602">
                  <c:v>60.300000000000587</c:v>
                </c:pt>
                <c:pt idx="603">
                  <c:v>60.400000000000588</c:v>
                </c:pt>
                <c:pt idx="604">
                  <c:v>60.50000000000059</c:v>
                </c:pt>
                <c:pt idx="605">
                  <c:v>60.600000000000591</c:v>
                </c:pt>
                <c:pt idx="606">
                  <c:v>60.700000000000593</c:v>
                </c:pt>
                <c:pt idx="607">
                  <c:v>60.800000000000594</c:v>
                </c:pt>
                <c:pt idx="608">
                  <c:v>60.900000000000595</c:v>
                </c:pt>
                <c:pt idx="609">
                  <c:v>61.000000000000597</c:v>
                </c:pt>
                <c:pt idx="610">
                  <c:v>61.100000000000598</c:v>
                </c:pt>
                <c:pt idx="611">
                  <c:v>61.2000000000006</c:v>
                </c:pt>
                <c:pt idx="612">
                  <c:v>61.300000000000601</c:v>
                </c:pt>
                <c:pt idx="613">
                  <c:v>61.400000000000603</c:v>
                </c:pt>
                <c:pt idx="614">
                  <c:v>61.500000000000604</c:v>
                </c:pt>
                <c:pt idx="615">
                  <c:v>61.600000000000605</c:v>
                </c:pt>
                <c:pt idx="616">
                  <c:v>61.700000000000607</c:v>
                </c:pt>
                <c:pt idx="617">
                  <c:v>61.800000000000608</c:v>
                </c:pt>
                <c:pt idx="618">
                  <c:v>61.90000000000061</c:v>
                </c:pt>
                <c:pt idx="619">
                  <c:v>62.000000000000611</c:v>
                </c:pt>
                <c:pt idx="620">
                  <c:v>62.100000000000612</c:v>
                </c:pt>
                <c:pt idx="621">
                  <c:v>62.200000000000614</c:v>
                </c:pt>
                <c:pt idx="622">
                  <c:v>62.300000000000615</c:v>
                </c:pt>
                <c:pt idx="623">
                  <c:v>62.400000000000617</c:v>
                </c:pt>
                <c:pt idx="624">
                  <c:v>62.500000000000618</c:v>
                </c:pt>
                <c:pt idx="625">
                  <c:v>62.60000000000062</c:v>
                </c:pt>
                <c:pt idx="626">
                  <c:v>62.700000000000621</c:v>
                </c:pt>
                <c:pt idx="627">
                  <c:v>62.800000000000622</c:v>
                </c:pt>
                <c:pt idx="628">
                  <c:v>62.900000000000624</c:v>
                </c:pt>
                <c:pt idx="629">
                  <c:v>63.000000000000625</c:v>
                </c:pt>
                <c:pt idx="630">
                  <c:v>63.100000000000627</c:v>
                </c:pt>
                <c:pt idx="631">
                  <c:v>63.200000000000628</c:v>
                </c:pt>
                <c:pt idx="632">
                  <c:v>63.30000000000063</c:v>
                </c:pt>
                <c:pt idx="633">
                  <c:v>63.400000000000631</c:v>
                </c:pt>
                <c:pt idx="634">
                  <c:v>63.500000000000632</c:v>
                </c:pt>
                <c:pt idx="635">
                  <c:v>63.600000000000634</c:v>
                </c:pt>
                <c:pt idx="636">
                  <c:v>63.700000000000635</c:v>
                </c:pt>
                <c:pt idx="637">
                  <c:v>63.800000000000637</c:v>
                </c:pt>
                <c:pt idx="638">
                  <c:v>63.900000000000638</c:v>
                </c:pt>
                <c:pt idx="639">
                  <c:v>64.000000000000639</c:v>
                </c:pt>
                <c:pt idx="640">
                  <c:v>64.100000000000634</c:v>
                </c:pt>
                <c:pt idx="641">
                  <c:v>64.200000000000628</c:v>
                </c:pt>
                <c:pt idx="642">
                  <c:v>64.300000000000622</c:v>
                </c:pt>
                <c:pt idx="643">
                  <c:v>64.400000000000617</c:v>
                </c:pt>
                <c:pt idx="644">
                  <c:v>64.500000000000611</c:v>
                </c:pt>
                <c:pt idx="645">
                  <c:v>64.600000000000605</c:v>
                </c:pt>
                <c:pt idx="646">
                  <c:v>64.7000000000006</c:v>
                </c:pt>
                <c:pt idx="647">
                  <c:v>64.800000000000594</c:v>
                </c:pt>
                <c:pt idx="648">
                  <c:v>64.900000000000588</c:v>
                </c:pt>
                <c:pt idx="649">
                  <c:v>65.000000000000583</c:v>
                </c:pt>
                <c:pt idx="650">
                  <c:v>65.100000000000577</c:v>
                </c:pt>
                <c:pt idx="651">
                  <c:v>65.200000000000571</c:v>
                </c:pt>
                <c:pt idx="652">
                  <c:v>65.300000000000566</c:v>
                </c:pt>
                <c:pt idx="653">
                  <c:v>65.40000000000056</c:v>
                </c:pt>
                <c:pt idx="654">
                  <c:v>65.500000000000554</c:v>
                </c:pt>
                <c:pt idx="655">
                  <c:v>65.600000000000549</c:v>
                </c:pt>
                <c:pt idx="656">
                  <c:v>65.700000000000543</c:v>
                </c:pt>
                <c:pt idx="657">
                  <c:v>65.800000000000537</c:v>
                </c:pt>
                <c:pt idx="658">
                  <c:v>65.900000000000531</c:v>
                </c:pt>
                <c:pt idx="659">
                  <c:v>66.000000000000526</c:v>
                </c:pt>
                <c:pt idx="660">
                  <c:v>66.10000000000052</c:v>
                </c:pt>
                <c:pt idx="661">
                  <c:v>66.200000000000514</c:v>
                </c:pt>
                <c:pt idx="662">
                  <c:v>66.300000000000509</c:v>
                </c:pt>
                <c:pt idx="663">
                  <c:v>66.400000000000503</c:v>
                </c:pt>
                <c:pt idx="664">
                  <c:v>66.500000000000497</c:v>
                </c:pt>
                <c:pt idx="665">
                  <c:v>66.600000000000492</c:v>
                </c:pt>
                <c:pt idx="666">
                  <c:v>66.700000000000486</c:v>
                </c:pt>
                <c:pt idx="667">
                  <c:v>66.80000000000048</c:v>
                </c:pt>
                <c:pt idx="668">
                  <c:v>66.900000000000475</c:v>
                </c:pt>
                <c:pt idx="669">
                  <c:v>67.000000000000469</c:v>
                </c:pt>
                <c:pt idx="670">
                  <c:v>67.100000000000463</c:v>
                </c:pt>
                <c:pt idx="671">
                  <c:v>67.200000000000458</c:v>
                </c:pt>
                <c:pt idx="672">
                  <c:v>67.300000000000452</c:v>
                </c:pt>
                <c:pt idx="673">
                  <c:v>67.400000000000446</c:v>
                </c:pt>
                <c:pt idx="674">
                  <c:v>67.500000000000441</c:v>
                </c:pt>
                <c:pt idx="675">
                  <c:v>67.600000000000435</c:v>
                </c:pt>
                <c:pt idx="676">
                  <c:v>67.700000000000429</c:v>
                </c:pt>
                <c:pt idx="677">
                  <c:v>67.800000000000423</c:v>
                </c:pt>
                <c:pt idx="678">
                  <c:v>67.900000000000418</c:v>
                </c:pt>
                <c:pt idx="679">
                  <c:v>68.000000000000412</c:v>
                </c:pt>
                <c:pt idx="680">
                  <c:v>68.100000000000406</c:v>
                </c:pt>
                <c:pt idx="681">
                  <c:v>68.200000000000401</c:v>
                </c:pt>
                <c:pt idx="682">
                  <c:v>68.300000000000395</c:v>
                </c:pt>
                <c:pt idx="683">
                  <c:v>68.400000000000389</c:v>
                </c:pt>
                <c:pt idx="684">
                  <c:v>68.500000000000384</c:v>
                </c:pt>
                <c:pt idx="685">
                  <c:v>68.600000000000378</c:v>
                </c:pt>
                <c:pt idx="686">
                  <c:v>68.700000000000372</c:v>
                </c:pt>
                <c:pt idx="687">
                  <c:v>68.800000000000367</c:v>
                </c:pt>
                <c:pt idx="688">
                  <c:v>68.900000000000361</c:v>
                </c:pt>
                <c:pt idx="689">
                  <c:v>69.000000000000355</c:v>
                </c:pt>
                <c:pt idx="690">
                  <c:v>69.10000000000035</c:v>
                </c:pt>
                <c:pt idx="691">
                  <c:v>69.200000000000344</c:v>
                </c:pt>
                <c:pt idx="692">
                  <c:v>69.300000000000338</c:v>
                </c:pt>
                <c:pt idx="693">
                  <c:v>69.400000000000333</c:v>
                </c:pt>
                <c:pt idx="694">
                  <c:v>69.500000000000327</c:v>
                </c:pt>
                <c:pt idx="695">
                  <c:v>69.600000000000321</c:v>
                </c:pt>
                <c:pt idx="696">
                  <c:v>69.700000000000315</c:v>
                </c:pt>
                <c:pt idx="697">
                  <c:v>69.80000000000031</c:v>
                </c:pt>
                <c:pt idx="698">
                  <c:v>69.900000000000304</c:v>
                </c:pt>
                <c:pt idx="699">
                  <c:v>70.000000000000298</c:v>
                </c:pt>
                <c:pt idx="700">
                  <c:v>70.100000000000293</c:v>
                </c:pt>
                <c:pt idx="701">
                  <c:v>70.200000000000287</c:v>
                </c:pt>
                <c:pt idx="702">
                  <c:v>70.300000000000281</c:v>
                </c:pt>
                <c:pt idx="703">
                  <c:v>70.400000000000276</c:v>
                </c:pt>
                <c:pt idx="704">
                  <c:v>70.50000000000027</c:v>
                </c:pt>
                <c:pt idx="705">
                  <c:v>70.600000000000264</c:v>
                </c:pt>
                <c:pt idx="706">
                  <c:v>70.700000000000259</c:v>
                </c:pt>
                <c:pt idx="707">
                  <c:v>70.800000000000253</c:v>
                </c:pt>
                <c:pt idx="708">
                  <c:v>70.900000000000247</c:v>
                </c:pt>
                <c:pt idx="709">
                  <c:v>71.000000000000242</c:v>
                </c:pt>
                <c:pt idx="710">
                  <c:v>71.100000000000236</c:v>
                </c:pt>
                <c:pt idx="711">
                  <c:v>71.20000000000023</c:v>
                </c:pt>
                <c:pt idx="712">
                  <c:v>71.300000000000225</c:v>
                </c:pt>
                <c:pt idx="713">
                  <c:v>71.400000000000219</c:v>
                </c:pt>
                <c:pt idx="714">
                  <c:v>71.500000000000213</c:v>
                </c:pt>
                <c:pt idx="715">
                  <c:v>71.600000000000207</c:v>
                </c:pt>
                <c:pt idx="716">
                  <c:v>71.700000000000202</c:v>
                </c:pt>
                <c:pt idx="717">
                  <c:v>71.800000000000196</c:v>
                </c:pt>
                <c:pt idx="718">
                  <c:v>71.90000000000019</c:v>
                </c:pt>
                <c:pt idx="719">
                  <c:v>72.000000000000185</c:v>
                </c:pt>
                <c:pt idx="720">
                  <c:v>72.100000000000179</c:v>
                </c:pt>
                <c:pt idx="721">
                  <c:v>72.200000000000173</c:v>
                </c:pt>
                <c:pt idx="722">
                  <c:v>72.300000000000168</c:v>
                </c:pt>
                <c:pt idx="723">
                  <c:v>72.400000000000162</c:v>
                </c:pt>
                <c:pt idx="724">
                  <c:v>72.500000000000156</c:v>
                </c:pt>
                <c:pt idx="725">
                  <c:v>72.600000000000151</c:v>
                </c:pt>
                <c:pt idx="726">
                  <c:v>72.700000000000145</c:v>
                </c:pt>
                <c:pt idx="727">
                  <c:v>72.800000000000139</c:v>
                </c:pt>
                <c:pt idx="728">
                  <c:v>72.900000000000134</c:v>
                </c:pt>
                <c:pt idx="729">
                  <c:v>73.000000000000128</c:v>
                </c:pt>
                <c:pt idx="730">
                  <c:v>73.100000000000122</c:v>
                </c:pt>
                <c:pt idx="731">
                  <c:v>73.200000000000117</c:v>
                </c:pt>
                <c:pt idx="732">
                  <c:v>73.300000000000111</c:v>
                </c:pt>
                <c:pt idx="733">
                  <c:v>73.400000000000105</c:v>
                </c:pt>
                <c:pt idx="734">
                  <c:v>73.500000000000099</c:v>
                </c:pt>
                <c:pt idx="735">
                  <c:v>73.600000000000094</c:v>
                </c:pt>
                <c:pt idx="736">
                  <c:v>73.700000000000088</c:v>
                </c:pt>
                <c:pt idx="737">
                  <c:v>73.800000000000082</c:v>
                </c:pt>
                <c:pt idx="738">
                  <c:v>73.900000000000077</c:v>
                </c:pt>
                <c:pt idx="739">
                  <c:v>74.000000000000071</c:v>
                </c:pt>
                <c:pt idx="740">
                  <c:v>74.100000000000065</c:v>
                </c:pt>
                <c:pt idx="741">
                  <c:v>74.20000000000006</c:v>
                </c:pt>
                <c:pt idx="742">
                  <c:v>74.300000000000054</c:v>
                </c:pt>
                <c:pt idx="743">
                  <c:v>74.400000000000048</c:v>
                </c:pt>
                <c:pt idx="744">
                  <c:v>74.500000000000043</c:v>
                </c:pt>
                <c:pt idx="745">
                  <c:v>74.600000000000037</c:v>
                </c:pt>
                <c:pt idx="746">
                  <c:v>74.700000000000031</c:v>
                </c:pt>
                <c:pt idx="747">
                  <c:v>74.800000000000026</c:v>
                </c:pt>
                <c:pt idx="748">
                  <c:v>74.90000000000002</c:v>
                </c:pt>
                <c:pt idx="749">
                  <c:v>75.000000000000014</c:v>
                </c:pt>
                <c:pt idx="750">
                  <c:v>75.100000000000009</c:v>
                </c:pt>
                <c:pt idx="751">
                  <c:v>75.2</c:v>
                </c:pt>
                <c:pt idx="752">
                  <c:v>75.3</c:v>
                </c:pt>
                <c:pt idx="753">
                  <c:v>75.399999999999991</c:v>
                </c:pt>
                <c:pt idx="754">
                  <c:v>75.499999999999986</c:v>
                </c:pt>
                <c:pt idx="755">
                  <c:v>75.59999999999998</c:v>
                </c:pt>
                <c:pt idx="756">
                  <c:v>75.699999999999974</c:v>
                </c:pt>
                <c:pt idx="757">
                  <c:v>75.799999999999969</c:v>
                </c:pt>
                <c:pt idx="758">
                  <c:v>75.899999999999963</c:v>
                </c:pt>
                <c:pt idx="759">
                  <c:v>75.999999999999957</c:v>
                </c:pt>
                <c:pt idx="760">
                  <c:v>76.099999999999952</c:v>
                </c:pt>
                <c:pt idx="761">
                  <c:v>76.199999999999946</c:v>
                </c:pt>
                <c:pt idx="762">
                  <c:v>76.29999999999994</c:v>
                </c:pt>
                <c:pt idx="763">
                  <c:v>76.399999999999935</c:v>
                </c:pt>
                <c:pt idx="764">
                  <c:v>76.499999999999929</c:v>
                </c:pt>
                <c:pt idx="765">
                  <c:v>76.599999999999923</c:v>
                </c:pt>
                <c:pt idx="766">
                  <c:v>76.699999999999918</c:v>
                </c:pt>
                <c:pt idx="767">
                  <c:v>76.799999999999912</c:v>
                </c:pt>
                <c:pt idx="768">
                  <c:v>76.899999999999906</c:v>
                </c:pt>
                <c:pt idx="769">
                  <c:v>76.999999999999901</c:v>
                </c:pt>
                <c:pt idx="770">
                  <c:v>77.099999999999895</c:v>
                </c:pt>
                <c:pt idx="771">
                  <c:v>77.199999999999889</c:v>
                </c:pt>
                <c:pt idx="772">
                  <c:v>77.299999999999883</c:v>
                </c:pt>
                <c:pt idx="773">
                  <c:v>77.399999999999878</c:v>
                </c:pt>
                <c:pt idx="774">
                  <c:v>77.499999999999872</c:v>
                </c:pt>
                <c:pt idx="775">
                  <c:v>77.599999999999866</c:v>
                </c:pt>
                <c:pt idx="776">
                  <c:v>77.699999999999861</c:v>
                </c:pt>
                <c:pt idx="777">
                  <c:v>77.799999999999855</c:v>
                </c:pt>
                <c:pt idx="778">
                  <c:v>77.899999999999849</c:v>
                </c:pt>
                <c:pt idx="779">
                  <c:v>77.999999999999844</c:v>
                </c:pt>
                <c:pt idx="780">
                  <c:v>78.099999999999838</c:v>
                </c:pt>
                <c:pt idx="781">
                  <c:v>78.199999999999832</c:v>
                </c:pt>
                <c:pt idx="782">
                  <c:v>78.299999999999827</c:v>
                </c:pt>
                <c:pt idx="783">
                  <c:v>78.399999999999821</c:v>
                </c:pt>
                <c:pt idx="784">
                  <c:v>78.499999999999815</c:v>
                </c:pt>
                <c:pt idx="785">
                  <c:v>78.59999999999981</c:v>
                </c:pt>
                <c:pt idx="786">
                  <c:v>78.699999999999804</c:v>
                </c:pt>
                <c:pt idx="787">
                  <c:v>78.799999999999798</c:v>
                </c:pt>
                <c:pt idx="788">
                  <c:v>78.899999999999793</c:v>
                </c:pt>
                <c:pt idx="789">
                  <c:v>78.999999999999787</c:v>
                </c:pt>
                <c:pt idx="790">
                  <c:v>79.099999999999781</c:v>
                </c:pt>
                <c:pt idx="791">
                  <c:v>79.199999999999775</c:v>
                </c:pt>
                <c:pt idx="792">
                  <c:v>79.29999999999977</c:v>
                </c:pt>
                <c:pt idx="793">
                  <c:v>79.399999999999764</c:v>
                </c:pt>
                <c:pt idx="794">
                  <c:v>79.499999999999758</c:v>
                </c:pt>
                <c:pt idx="795">
                  <c:v>79.599999999999753</c:v>
                </c:pt>
                <c:pt idx="796">
                  <c:v>79.699999999999747</c:v>
                </c:pt>
                <c:pt idx="797">
                  <c:v>79.799999999999741</c:v>
                </c:pt>
                <c:pt idx="798">
                  <c:v>79.899999999999736</c:v>
                </c:pt>
                <c:pt idx="799">
                  <c:v>79.99999999999973</c:v>
                </c:pt>
                <c:pt idx="800">
                  <c:v>80.099999999999724</c:v>
                </c:pt>
                <c:pt idx="801">
                  <c:v>80.199999999999719</c:v>
                </c:pt>
                <c:pt idx="802">
                  <c:v>80.299999999999713</c:v>
                </c:pt>
                <c:pt idx="803">
                  <c:v>80.399999999999707</c:v>
                </c:pt>
                <c:pt idx="804">
                  <c:v>80.499999999999702</c:v>
                </c:pt>
                <c:pt idx="805">
                  <c:v>80.599999999999696</c:v>
                </c:pt>
                <c:pt idx="806">
                  <c:v>80.69999999999969</c:v>
                </c:pt>
                <c:pt idx="807">
                  <c:v>80.799999999999685</c:v>
                </c:pt>
                <c:pt idx="808">
                  <c:v>80.899999999999679</c:v>
                </c:pt>
                <c:pt idx="809">
                  <c:v>80.999999999999673</c:v>
                </c:pt>
                <c:pt idx="810">
                  <c:v>81.099999999999667</c:v>
                </c:pt>
                <c:pt idx="811">
                  <c:v>81.199999999999662</c:v>
                </c:pt>
                <c:pt idx="812">
                  <c:v>81.299999999999656</c:v>
                </c:pt>
                <c:pt idx="813">
                  <c:v>81.39999999999965</c:v>
                </c:pt>
                <c:pt idx="814">
                  <c:v>81.499999999999645</c:v>
                </c:pt>
                <c:pt idx="815">
                  <c:v>81.599999999999639</c:v>
                </c:pt>
                <c:pt idx="816">
                  <c:v>81.699999999999633</c:v>
                </c:pt>
                <c:pt idx="817">
                  <c:v>81.799999999999628</c:v>
                </c:pt>
                <c:pt idx="818">
                  <c:v>81.899999999999622</c:v>
                </c:pt>
                <c:pt idx="819">
                  <c:v>81.999999999999616</c:v>
                </c:pt>
                <c:pt idx="820">
                  <c:v>82.099999999999611</c:v>
                </c:pt>
                <c:pt idx="821">
                  <c:v>82.199999999999605</c:v>
                </c:pt>
                <c:pt idx="822">
                  <c:v>82.299999999999599</c:v>
                </c:pt>
                <c:pt idx="823">
                  <c:v>82.399999999999594</c:v>
                </c:pt>
                <c:pt idx="824">
                  <c:v>82.499999999999588</c:v>
                </c:pt>
                <c:pt idx="825">
                  <c:v>82.599999999999582</c:v>
                </c:pt>
                <c:pt idx="826">
                  <c:v>82.699999999999577</c:v>
                </c:pt>
                <c:pt idx="827">
                  <c:v>82.799999999999571</c:v>
                </c:pt>
                <c:pt idx="828">
                  <c:v>82.899999999999565</c:v>
                </c:pt>
                <c:pt idx="829">
                  <c:v>82.999999999999559</c:v>
                </c:pt>
                <c:pt idx="830">
                  <c:v>83.099999999999554</c:v>
                </c:pt>
                <c:pt idx="831">
                  <c:v>83.199999999999548</c:v>
                </c:pt>
                <c:pt idx="832">
                  <c:v>83.299999999999542</c:v>
                </c:pt>
                <c:pt idx="833">
                  <c:v>83.399999999999537</c:v>
                </c:pt>
                <c:pt idx="834">
                  <c:v>83.499999999999531</c:v>
                </c:pt>
                <c:pt idx="835">
                  <c:v>83.599999999999525</c:v>
                </c:pt>
                <c:pt idx="836">
                  <c:v>83.69999999999952</c:v>
                </c:pt>
                <c:pt idx="837">
                  <c:v>83.799999999999514</c:v>
                </c:pt>
                <c:pt idx="838">
                  <c:v>83.899999999999508</c:v>
                </c:pt>
                <c:pt idx="839">
                  <c:v>83.999999999999503</c:v>
                </c:pt>
                <c:pt idx="840">
                  <c:v>84.099999999999497</c:v>
                </c:pt>
                <c:pt idx="841">
                  <c:v>84.199999999999491</c:v>
                </c:pt>
                <c:pt idx="842">
                  <c:v>84.299999999999486</c:v>
                </c:pt>
                <c:pt idx="843">
                  <c:v>84.39999999999948</c:v>
                </c:pt>
                <c:pt idx="844">
                  <c:v>84.499999999999474</c:v>
                </c:pt>
                <c:pt idx="845">
                  <c:v>84.599999999999469</c:v>
                </c:pt>
                <c:pt idx="846">
                  <c:v>84.699999999999463</c:v>
                </c:pt>
                <c:pt idx="847">
                  <c:v>84.799999999999457</c:v>
                </c:pt>
                <c:pt idx="848">
                  <c:v>84.899999999999451</c:v>
                </c:pt>
                <c:pt idx="849">
                  <c:v>84.999999999999446</c:v>
                </c:pt>
                <c:pt idx="850">
                  <c:v>85.09999999999944</c:v>
                </c:pt>
                <c:pt idx="851">
                  <c:v>85.199999999999434</c:v>
                </c:pt>
                <c:pt idx="852">
                  <c:v>85.299999999999429</c:v>
                </c:pt>
                <c:pt idx="853">
                  <c:v>85.399999999999423</c:v>
                </c:pt>
                <c:pt idx="854">
                  <c:v>85.499999999999417</c:v>
                </c:pt>
                <c:pt idx="855">
                  <c:v>85.599999999999412</c:v>
                </c:pt>
                <c:pt idx="856">
                  <c:v>85.699999999999406</c:v>
                </c:pt>
                <c:pt idx="857">
                  <c:v>85.7999999999994</c:v>
                </c:pt>
                <c:pt idx="858">
                  <c:v>85.899999999999395</c:v>
                </c:pt>
                <c:pt idx="859">
                  <c:v>85.999999999999389</c:v>
                </c:pt>
                <c:pt idx="860">
                  <c:v>86.099999999999383</c:v>
                </c:pt>
                <c:pt idx="861">
                  <c:v>86.199999999999378</c:v>
                </c:pt>
                <c:pt idx="862">
                  <c:v>86.299999999999372</c:v>
                </c:pt>
                <c:pt idx="863">
                  <c:v>86.399999999999366</c:v>
                </c:pt>
                <c:pt idx="864">
                  <c:v>86.499999999999361</c:v>
                </c:pt>
                <c:pt idx="865">
                  <c:v>86.599999999999355</c:v>
                </c:pt>
                <c:pt idx="866">
                  <c:v>86.699999999999349</c:v>
                </c:pt>
                <c:pt idx="867">
                  <c:v>86.799999999999343</c:v>
                </c:pt>
                <c:pt idx="868">
                  <c:v>86.899999999999338</c:v>
                </c:pt>
                <c:pt idx="869">
                  <c:v>86.999999999999332</c:v>
                </c:pt>
                <c:pt idx="870">
                  <c:v>87.099999999999326</c:v>
                </c:pt>
                <c:pt idx="871">
                  <c:v>87.199999999999321</c:v>
                </c:pt>
                <c:pt idx="872">
                  <c:v>87.299999999999315</c:v>
                </c:pt>
                <c:pt idx="873">
                  <c:v>87.399999999999309</c:v>
                </c:pt>
                <c:pt idx="874">
                  <c:v>87.499999999999304</c:v>
                </c:pt>
                <c:pt idx="875">
                  <c:v>87.599999999999298</c:v>
                </c:pt>
                <c:pt idx="876">
                  <c:v>87.699999999999292</c:v>
                </c:pt>
                <c:pt idx="877">
                  <c:v>87.799999999999287</c:v>
                </c:pt>
                <c:pt idx="878">
                  <c:v>87.899999999999281</c:v>
                </c:pt>
                <c:pt idx="879">
                  <c:v>87.999999999999275</c:v>
                </c:pt>
                <c:pt idx="880">
                  <c:v>88.09999999999927</c:v>
                </c:pt>
                <c:pt idx="881">
                  <c:v>88.199999999999264</c:v>
                </c:pt>
                <c:pt idx="882">
                  <c:v>88.299999999999258</c:v>
                </c:pt>
                <c:pt idx="883">
                  <c:v>88.399999999999253</c:v>
                </c:pt>
                <c:pt idx="884">
                  <c:v>88.499999999999247</c:v>
                </c:pt>
                <c:pt idx="885">
                  <c:v>88.599999999999241</c:v>
                </c:pt>
                <c:pt idx="886">
                  <c:v>88.699999999999235</c:v>
                </c:pt>
                <c:pt idx="887">
                  <c:v>88.79999999999923</c:v>
                </c:pt>
                <c:pt idx="888">
                  <c:v>88.899999999999224</c:v>
                </c:pt>
                <c:pt idx="889">
                  <c:v>88.999999999999218</c:v>
                </c:pt>
                <c:pt idx="890">
                  <c:v>89.099999999999213</c:v>
                </c:pt>
                <c:pt idx="891">
                  <c:v>89.199999999999207</c:v>
                </c:pt>
                <c:pt idx="892">
                  <c:v>89.299999999999201</c:v>
                </c:pt>
                <c:pt idx="893">
                  <c:v>89.399999999999196</c:v>
                </c:pt>
                <c:pt idx="894">
                  <c:v>89.49999999999919</c:v>
                </c:pt>
                <c:pt idx="895">
                  <c:v>89.599999999999184</c:v>
                </c:pt>
                <c:pt idx="896">
                  <c:v>89.699999999999179</c:v>
                </c:pt>
                <c:pt idx="897">
                  <c:v>89.799999999999173</c:v>
                </c:pt>
                <c:pt idx="898">
                  <c:v>89.899999999999167</c:v>
                </c:pt>
                <c:pt idx="899">
                  <c:v>89.999999999999162</c:v>
                </c:pt>
                <c:pt idx="900">
                  <c:v>90.099999999999156</c:v>
                </c:pt>
                <c:pt idx="901">
                  <c:v>90.19999999999915</c:v>
                </c:pt>
                <c:pt idx="902">
                  <c:v>90.299999999999145</c:v>
                </c:pt>
                <c:pt idx="903">
                  <c:v>90.399999999999139</c:v>
                </c:pt>
                <c:pt idx="904">
                  <c:v>90.499999999999133</c:v>
                </c:pt>
                <c:pt idx="905">
                  <c:v>90.599999999999127</c:v>
                </c:pt>
                <c:pt idx="906">
                  <c:v>90.699999999999122</c:v>
                </c:pt>
                <c:pt idx="907">
                  <c:v>90.799999999999116</c:v>
                </c:pt>
                <c:pt idx="908">
                  <c:v>90.89999999999911</c:v>
                </c:pt>
                <c:pt idx="909">
                  <c:v>90.999999999999105</c:v>
                </c:pt>
                <c:pt idx="910">
                  <c:v>91.099999999999099</c:v>
                </c:pt>
                <c:pt idx="911">
                  <c:v>91.199999999999093</c:v>
                </c:pt>
                <c:pt idx="912">
                  <c:v>91.299999999999088</c:v>
                </c:pt>
                <c:pt idx="913">
                  <c:v>91.399999999999082</c:v>
                </c:pt>
                <c:pt idx="914">
                  <c:v>91.499999999999076</c:v>
                </c:pt>
                <c:pt idx="915">
                  <c:v>91.599999999999071</c:v>
                </c:pt>
                <c:pt idx="916">
                  <c:v>91.699999999999065</c:v>
                </c:pt>
                <c:pt idx="917">
                  <c:v>91.799999999999059</c:v>
                </c:pt>
                <c:pt idx="918">
                  <c:v>91.899999999999054</c:v>
                </c:pt>
                <c:pt idx="919">
                  <c:v>91.999999999999048</c:v>
                </c:pt>
                <c:pt idx="920">
                  <c:v>92.099999999999042</c:v>
                </c:pt>
                <c:pt idx="921">
                  <c:v>92.199999999999037</c:v>
                </c:pt>
                <c:pt idx="922">
                  <c:v>92.299999999999031</c:v>
                </c:pt>
                <c:pt idx="923">
                  <c:v>92.399999999999025</c:v>
                </c:pt>
                <c:pt idx="924">
                  <c:v>92.499999999999019</c:v>
                </c:pt>
                <c:pt idx="925">
                  <c:v>92.599999999999014</c:v>
                </c:pt>
                <c:pt idx="926">
                  <c:v>92.699999999999008</c:v>
                </c:pt>
                <c:pt idx="927">
                  <c:v>92.799999999999002</c:v>
                </c:pt>
                <c:pt idx="928">
                  <c:v>92.899999999998997</c:v>
                </c:pt>
                <c:pt idx="929">
                  <c:v>92.999999999998991</c:v>
                </c:pt>
                <c:pt idx="930">
                  <c:v>93.099999999998985</c:v>
                </c:pt>
                <c:pt idx="931">
                  <c:v>93.19999999999898</c:v>
                </c:pt>
                <c:pt idx="932">
                  <c:v>93.299999999998974</c:v>
                </c:pt>
                <c:pt idx="933">
                  <c:v>93.399999999998968</c:v>
                </c:pt>
                <c:pt idx="934">
                  <c:v>93.499999999998963</c:v>
                </c:pt>
                <c:pt idx="935">
                  <c:v>93.599999999998957</c:v>
                </c:pt>
                <c:pt idx="936">
                  <c:v>93.699999999998951</c:v>
                </c:pt>
                <c:pt idx="937">
                  <c:v>93.799999999998946</c:v>
                </c:pt>
                <c:pt idx="938">
                  <c:v>93.89999999999894</c:v>
                </c:pt>
                <c:pt idx="939">
                  <c:v>93.999999999998934</c:v>
                </c:pt>
                <c:pt idx="940">
                  <c:v>94.099999999998929</c:v>
                </c:pt>
                <c:pt idx="941">
                  <c:v>94.199999999998923</c:v>
                </c:pt>
                <c:pt idx="942">
                  <c:v>94.299999999998917</c:v>
                </c:pt>
                <c:pt idx="943">
                  <c:v>94.399999999998911</c:v>
                </c:pt>
                <c:pt idx="944">
                  <c:v>94.499999999998906</c:v>
                </c:pt>
                <c:pt idx="945">
                  <c:v>94.5999999999989</c:v>
                </c:pt>
                <c:pt idx="946">
                  <c:v>94.699999999998894</c:v>
                </c:pt>
                <c:pt idx="947">
                  <c:v>94.799999999998889</c:v>
                </c:pt>
                <c:pt idx="948">
                  <c:v>94.899999999998883</c:v>
                </c:pt>
                <c:pt idx="949">
                  <c:v>94.999999999998877</c:v>
                </c:pt>
                <c:pt idx="950">
                  <c:v>95.099999999998872</c:v>
                </c:pt>
                <c:pt idx="951">
                  <c:v>95.199999999998866</c:v>
                </c:pt>
                <c:pt idx="952">
                  <c:v>95.29999999999886</c:v>
                </c:pt>
                <c:pt idx="953">
                  <c:v>95.399999999998855</c:v>
                </c:pt>
                <c:pt idx="954">
                  <c:v>95.499999999998849</c:v>
                </c:pt>
                <c:pt idx="955">
                  <c:v>95.599999999998843</c:v>
                </c:pt>
                <c:pt idx="956">
                  <c:v>95.699999999998838</c:v>
                </c:pt>
                <c:pt idx="957">
                  <c:v>95.799999999998832</c:v>
                </c:pt>
                <c:pt idx="958">
                  <c:v>95.899999999998826</c:v>
                </c:pt>
                <c:pt idx="959">
                  <c:v>95.99999999999882</c:v>
                </c:pt>
                <c:pt idx="960">
                  <c:v>96.099999999998815</c:v>
                </c:pt>
                <c:pt idx="961">
                  <c:v>96.199999999998809</c:v>
                </c:pt>
                <c:pt idx="962">
                  <c:v>96.299999999998803</c:v>
                </c:pt>
                <c:pt idx="963">
                  <c:v>96.399999999998798</c:v>
                </c:pt>
                <c:pt idx="964">
                  <c:v>96.499999999998792</c:v>
                </c:pt>
                <c:pt idx="965">
                  <c:v>96.599999999998786</c:v>
                </c:pt>
                <c:pt idx="966">
                  <c:v>96.699999999998781</c:v>
                </c:pt>
                <c:pt idx="967">
                  <c:v>96.799999999998775</c:v>
                </c:pt>
                <c:pt idx="968">
                  <c:v>96.899999999998769</c:v>
                </c:pt>
                <c:pt idx="969">
                  <c:v>96.999999999998764</c:v>
                </c:pt>
                <c:pt idx="970">
                  <c:v>97.099999999998758</c:v>
                </c:pt>
                <c:pt idx="971">
                  <c:v>97.199999999998752</c:v>
                </c:pt>
                <c:pt idx="972">
                  <c:v>97.299999999998747</c:v>
                </c:pt>
                <c:pt idx="973">
                  <c:v>97.399999999998741</c:v>
                </c:pt>
                <c:pt idx="974">
                  <c:v>97.499999999998735</c:v>
                </c:pt>
                <c:pt idx="975">
                  <c:v>97.59999999999873</c:v>
                </c:pt>
                <c:pt idx="976">
                  <c:v>97.699999999998724</c:v>
                </c:pt>
                <c:pt idx="977">
                  <c:v>97.799999999998718</c:v>
                </c:pt>
                <c:pt idx="978">
                  <c:v>97.899999999998712</c:v>
                </c:pt>
                <c:pt idx="979">
                  <c:v>97.999999999998707</c:v>
                </c:pt>
                <c:pt idx="980">
                  <c:v>98.099999999998701</c:v>
                </c:pt>
                <c:pt idx="981">
                  <c:v>98.199999999998695</c:v>
                </c:pt>
                <c:pt idx="982">
                  <c:v>98.29999999999869</c:v>
                </c:pt>
                <c:pt idx="983">
                  <c:v>98.399999999998684</c:v>
                </c:pt>
                <c:pt idx="984">
                  <c:v>98.499999999998678</c:v>
                </c:pt>
                <c:pt idx="985">
                  <c:v>98.599999999998673</c:v>
                </c:pt>
                <c:pt idx="986">
                  <c:v>98.699999999998667</c:v>
                </c:pt>
                <c:pt idx="987">
                  <c:v>98.799999999998661</c:v>
                </c:pt>
                <c:pt idx="988">
                  <c:v>98.899999999998656</c:v>
                </c:pt>
                <c:pt idx="989">
                  <c:v>98.99999999999865</c:v>
                </c:pt>
                <c:pt idx="990">
                  <c:v>99.099999999998644</c:v>
                </c:pt>
                <c:pt idx="991">
                  <c:v>99.199999999998639</c:v>
                </c:pt>
                <c:pt idx="992">
                  <c:v>99.299999999998633</c:v>
                </c:pt>
                <c:pt idx="993">
                  <c:v>99.399999999998627</c:v>
                </c:pt>
                <c:pt idx="994">
                  <c:v>99.499999999998622</c:v>
                </c:pt>
                <c:pt idx="995">
                  <c:v>99.599999999998616</c:v>
                </c:pt>
                <c:pt idx="996">
                  <c:v>99.69999999999861</c:v>
                </c:pt>
                <c:pt idx="997">
                  <c:v>99.799999999998604</c:v>
                </c:pt>
                <c:pt idx="998">
                  <c:v>99.899999999998599</c:v>
                </c:pt>
                <c:pt idx="999">
                  <c:v>99.999999999998593</c:v>
                </c:pt>
                <c:pt idx="1000">
                  <c:v>100.09999999999859</c:v>
                </c:pt>
                <c:pt idx="1001">
                  <c:v>100.19999999999858</c:v>
                </c:pt>
                <c:pt idx="1002">
                  <c:v>100.29999999999858</c:v>
                </c:pt>
                <c:pt idx="1003">
                  <c:v>100.39999999999857</c:v>
                </c:pt>
                <c:pt idx="1004">
                  <c:v>100.49999999999856</c:v>
                </c:pt>
                <c:pt idx="1005">
                  <c:v>100.59999999999856</c:v>
                </c:pt>
                <c:pt idx="1006">
                  <c:v>100.69999999999855</c:v>
                </c:pt>
                <c:pt idx="1007">
                  <c:v>100.79999999999855</c:v>
                </c:pt>
                <c:pt idx="1008">
                  <c:v>100.89999999999854</c:v>
                </c:pt>
                <c:pt idx="1009">
                  <c:v>100.99999999999854</c:v>
                </c:pt>
                <c:pt idx="1010">
                  <c:v>101.09999999999853</c:v>
                </c:pt>
                <c:pt idx="1011">
                  <c:v>101.19999999999852</c:v>
                </c:pt>
                <c:pt idx="1012">
                  <c:v>101.29999999999852</c:v>
                </c:pt>
                <c:pt idx="1013">
                  <c:v>101.39999999999851</c:v>
                </c:pt>
                <c:pt idx="1014">
                  <c:v>101.49999999999851</c:v>
                </c:pt>
                <c:pt idx="1015">
                  <c:v>101.5999999999985</c:v>
                </c:pt>
                <c:pt idx="1016">
                  <c:v>101.6999999999985</c:v>
                </c:pt>
                <c:pt idx="1017">
                  <c:v>101.79999999999849</c:v>
                </c:pt>
                <c:pt idx="1018">
                  <c:v>101.89999999999849</c:v>
                </c:pt>
                <c:pt idx="1019">
                  <c:v>101.99999999999848</c:v>
                </c:pt>
                <c:pt idx="1020">
                  <c:v>102.09999999999847</c:v>
                </c:pt>
                <c:pt idx="1021">
                  <c:v>102.19999999999847</c:v>
                </c:pt>
                <c:pt idx="1022">
                  <c:v>102.29999999999846</c:v>
                </c:pt>
                <c:pt idx="1023">
                  <c:v>102.39999999999846</c:v>
                </c:pt>
                <c:pt idx="1024">
                  <c:v>102.49999999999845</c:v>
                </c:pt>
                <c:pt idx="1025">
                  <c:v>102.59999999999845</c:v>
                </c:pt>
                <c:pt idx="1026">
                  <c:v>102.69999999999844</c:v>
                </c:pt>
                <c:pt idx="1027">
                  <c:v>102.79999999999843</c:v>
                </c:pt>
                <c:pt idx="1028">
                  <c:v>102.89999999999843</c:v>
                </c:pt>
                <c:pt idx="1029">
                  <c:v>102.99999999999842</c:v>
                </c:pt>
                <c:pt idx="1030">
                  <c:v>103.09999999999842</c:v>
                </c:pt>
                <c:pt idx="1031">
                  <c:v>103.19999999999841</c:v>
                </c:pt>
                <c:pt idx="1032">
                  <c:v>103.29999999999841</c:v>
                </c:pt>
                <c:pt idx="1033">
                  <c:v>103.3999999999984</c:v>
                </c:pt>
                <c:pt idx="1034">
                  <c:v>103.49999999999839</c:v>
                </c:pt>
                <c:pt idx="1035">
                  <c:v>103.59999999999839</c:v>
                </c:pt>
                <c:pt idx="1036">
                  <c:v>103.69999999999838</c:v>
                </c:pt>
                <c:pt idx="1037">
                  <c:v>103.79999999999838</c:v>
                </c:pt>
                <c:pt idx="1038">
                  <c:v>103.89999999999837</c:v>
                </c:pt>
                <c:pt idx="1039">
                  <c:v>103.99999999999837</c:v>
                </c:pt>
                <c:pt idx="1040">
                  <c:v>104.09999999999836</c:v>
                </c:pt>
                <c:pt idx="1041">
                  <c:v>104.19999999999835</c:v>
                </c:pt>
                <c:pt idx="1042">
                  <c:v>104.29999999999835</c:v>
                </c:pt>
                <c:pt idx="1043">
                  <c:v>104.39999999999834</c:v>
                </c:pt>
                <c:pt idx="1044">
                  <c:v>104.49999999999834</c:v>
                </c:pt>
                <c:pt idx="1045">
                  <c:v>104.59999999999833</c:v>
                </c:pt>
                <c:pt idx="1046">
                  <c:v>104.69999999999833</c:v>
                </c:pt>
                <c:pt idx="1047">
                  <c:v>104.79999999999832</c:v>
                </c:pt>
                <c:pt idx="1048">
                  <c:v>104.89999999999831</c:v>
                </c:pt>
                <c:pt idx="1049">
                  <c:v>104.99999999999831</c:v>
                </c:pt>
                <c:pt idx="1050">
                  <c:v>105.0999999999983</c:v>
                </c:pt>
                <c:pt idx="1051">
                  <c:v>105.1999999999983</c:v>
                </c:pt>
                <c:pt idx="1052">
                  <c:v>105.29999999999829</c:v>
                </c:pt>
                <c:pt idx="1053">
                  <c:v>105.39999999999829</c:v>
                </c:pt>
                <c:pt idx="1054">
                  <c:v>105.49999999999828</c:v>
                </c:pt>
                <c:pt idx="1055">
                  <c:v>105.59999999999827</c:v>
                </c:pt>
                <c:pt idx="1056">
                  <c:v>105.69999999999827</c:v>
                </c:pt>
                <c:pt idx="1057">
                  <c:v>105.79999999999826</c:v>
                </c:pt>
                <c:pt idx="1058">
                  <c:v>105.89999999999826</c:v>
                </c:pt>
                <c:pt idx="1059">
                  <c:v>105.99999999999825</c:v>
                </c:pt>
                <c:pt idx="1060">
                  <c:v>106.09999999999825</c:v>
                </c:pt>
                <c:pt idx="1061">
                  <c:v>106.19999999999824</c:v>
                </c:pt>
                <c:pt idx="1062">
                  <c:v>106.29999999999824</c:v>
                </c:pt>
                <c:pt idx="1063">
                  <c:v>106.39999999999823</c:v>
                </c:pt>
                <c:pt idx="1064">
                  <c:v>106.49999999999822</c:v>
                </c:pt>
                <c:pt idx="1065">
                  <c:v>106.59999999999822</c:v>
                </c:pt>
                <c:pt idx="1066">
                  <c:v>106.69999999999821</c:v>
                </c:pt>
                <c:pt idx="1067">
                  <c:v>106.79999999999821</c:v>
                </c:pt>
                <c:pt idx="1068">
                  <c:v>106.8999999999982</c:v>
                </c:pt>
                <c:pt idx="1069">
                  <c:v>106.9999999999982</c:v>
                </c:pt>
                <c:pt idx="1070">
                  <c:v>107.09999999999819</c:v>
                </c:pt>
                <c:pt idx="1071">
                  <c:v>107.19999999999818</c:v>
                </c:pt>
                <c:pt idx="1072">
                  <c:v>107.29999999999818</c:v>
                </c:pt>
                <c:pt idx="1073">
                  <c:v>107.39999999999817</c:v>
                </c:pt>
                <c:pt idx="1074">
                  <c:v>107.49999999999817</c:v>
                </c:pt>
                <c:pt idx="1075">
                  <c:v>107.59999999999816</c:v>
                </c:pt>
                <c:pt idx="1076">
                  <c:v>107.69999999999816</c:v>
                </c:pt>
                <c:pt idx="1077">
                  <c:v>107.79999999999815</c:v>
                </c:pt>
                <c:pt idx="1078">
                  <c:v>107.89999999999814</c:v>
                </c:pt>
                <c:pt idx="1079">
                  <c:v>107.99999999999814</c:v>
                </c:pt>
                <c:pt idx="1080">
                  <c:v>108.09999999999813</c:v>
                </c:pt>
                <c:pt idx="1081">
                  <c:v>108.19999999999813</c:v>
                </c:pt>
                <c:pt idx="1082">
                  <c:v>108.29999999999812</c:v>
                </c:pt>
                <c:pt idx="1083">
                  <c:v>108.39999999999812</c:v>
                </c:pt>
                <c:pt idx="1084">
                  <c:v>108.49999999999811</c:v>
                </c:pt>
                <c:pt idx="1085">
                  <c:v>108.5999999999981</c:v>
                </c:pt>
                <c:pt idx="1086">
                  <c:v>108.6999999999981</c:v>
                </c:pt>
                <c:pt idx="1087">
                  <c:v>108.79999999999809</c:v>
                </c:pt>
                <c:pt idx="1088">
                  <c:v>108.89999999999809</c:v>
                </c:pt>
                <c:pt idx="1089">
                  <c:v>108.99999999999808</c:v>
                </c:pt>
                <c:pt idx="1090">
                  <c:v>109.09999999999808</c:v>
                </c:pt>
                <c:pt idx="1091">
                  <c:v>109.19999999999807</c:v>
                </c:pt>
                <c:pt idx="1092">
                  <c:v>109.29999999999806</c:v>
                </c:pt>
                <c:pt idx="1093">
                  <c:v>109.39999999999806</c:v>
                </c:pt>
                <c:pt idx="1094">
                  <c:v>109.49999999999805</c:v>
                </c:pt>
                <c:pt idx="1095">
                  <c:v>109.59999999999805</c:v>
                </c:pt>
                <c:pt idx="1096">
                  <c:v>109.69999999999804</c:v>
                </c:pt>
                <c:pt idx="1097">
                  <c:v>109.79999999999804</c:v>
                </c:pt>
                <c:pt idx="1098">
                  <c:v>109.89999999999803</c:v>
                </c:pt>
                <c:pt idx="1099">
                  <c:v>109.99999999999802</c:v>
                </c:pt>
                <c:pt idx="1100">
                  <c:v>110.09999999999802</c:v>
                </c:pt>
                <c:pt idx="1101">
                  <c:v>110.19999999999801</c:v>
                </c:pt>
                <c:pt idx="1102">
                  <c:v>110.29999999999801</c:v>
                </c:pt>
                <c:pt idx="1103">
                  <c:v>110.399999999998</c:v>
                </c:pt>
                <c:pt idx="1104">
                  <c:v>110.499999999998</c:v>
                </c:pt>
                <c:pt idx="1105">
                  <c:v>110.59999999999799</c:v>
                </c:pt>
                <c:pt idx="1106">
                  <c:v>110.69999999999798</c:v>
                </c:pt>
                <c:pt idx="1107">
                  <c:v>110.79999999999798</c:v>
                </c:pt>
                <c:pt idx="1108">
                  <c:v>110.89999999999797</c:v>
                </c:pt>
                <c:pt idx="1109">
                  <c:v>110.99999999999797</c:v>
                </c:pt>
                <c:pt idx="1110">
                  <c:v>111.09999999999796</c:v>
                </c:pt>
                <c:pt idx="1111">
                  <c:v>111.19999999999796</c:v>
                </c:pt>
                <c:pt idx="1112">
                  <c:v>111.29999999999795</c:v>
                </c:pt>
                <c:pt idx="1113">
                  <c:v>111.39999999999795</c:v>
                </c:pt>
                <c:pt idx="1114">
                  <c:v>111.49999999999794</c:v>
                </c:pt>
                <c:pt idx="1115">
                  <c:v>111.59999999999793</c:v>
                </c:pt>
                <c:pt idx="1116">
                  <c:v>111.69999999999793</c:v>
                </c:pt>
                <c:pt idx="1117">
                  <c:v>111.79999999999792</c:v>
                </c:pt>
                <c:pt idx="1118">
                  <c:v>111.89999999999792</c:v>
                </c:pt>
                <c:pt idx="1119">
                  <c:v>111.99999999999791</c:v>
                </c:pt>
                <c:pt idx="1120">
                  <c:v>112.09999999999791</c:v>
                </c:pt>
                <c:pt idx="1121">
                  <c:v>112.1999999999979</c:v>
                </c:pt>
                <c:pt idx="1122">
                  <c:v>112.29999999999789</c:v>
                </c:pt>
                <c:pt idx="1123">
                  <c:v>112.39999999999789</c:v>
                </c:pt>
                <c:pt idx="1124">
                  <c:v>112.49999999999788</c:v>
                </c:pt>
                <c:pt idx="1125">
                  <c:v>112.59999999999788</c:v>
                </c:pt>
                <c:pt idx="1126">
                  <c:v>112.69999999999787</c:v>
                </c:pt>
                <c:pt idx="1127">
                  <c:v>112.79999999999787</c:v>
                </c:pt>
                <c:pt idx="1128">
                  <c:v>112.89999999999786</c:v>
                </c:pt>
                <c:pt idx="1129">
                  <c:v>112.99999999999785</c:v>
                </c:pt>
                <c:pt idx="1130">
                  <c:v>113.09999999999785</c:v>
                </c:pt>
                <c:pt idx="1131">
                  <c:v>113.19999999999784</c:v>
                </c:pt>
                <c:pt idx="1132">
                  <c:v>113.29999999999784</c:v>
                </c:pt>
                <c:pt idx="1133">
                  <c:v>113.39999999999783</c:v>
                </c:pt>
                <c:pt idx="1134">
                  <c:v>113.49999999999783</c:v>
                </c:pt>
                <c:pt idx="1135">
                  <c:v>113.59999999999782</c:v>
                </c:pt>
                <c:pt idx="1136">
                  <c:v>113.69999999999781</c:v>
                </c:pt>
                <c:pt idx="1137">
                  <c:v>113.79999999999781</c:v>
                </c:pt>
                <c:pt idx="1138">
                  <c:v>113.8999999999978</c:v>
                </c:pt>
                <c:pt idx="1139">
                  <c:v>113.9999999999978</c:v>
                </c:pt>
                <c:pt idx="1140">
                  <c:v>114.09999999999779</c:v>
                </c:pt>
                <c:pt idx="1141">
                  <c:v>114.19999999999779</c:v>
                </c:pt>
                <c:pt idx="1142">
                  <c:v>114.29999999999778</c:v>
                </c:pt>
                <c:pt idx="1143">
                  <c:v>114.39999999999777</c:v>
                </c:pt>
                <c:pt idx="1144">
                  <c:v>114.49999999999777</c:v>
                </c:pt>
                <c:pt idx="1145">
                  <c:v>114.59999999999776</c:v>
                </c:pt>
                <c:pt idx="1146">
                  <c:v>114.69999999999776</c:v>
                </c:pt>
                <c:pt idx="1147">
                  <c:v>114.79999999999775</c:v>
                </c:pt>
                <c:pt idx="1148">
                  <c:v>114.89999999999775</c:v>
                </c:pt>
                <c:pt idx="1149">
                  <c:v>114.99999999999774</c:v>
                </c:pt>
                <c:pt idx="1150">
                  <c:v>115.09999999999773</c:v>
                </c:pt>
                <c:pt idx="1151">
                  <c:v>115.19999999999773</c:v>
                </c:pt>
                <c:pt idx="1152">
                  <c:v>115.29999999999772</c:v>
                </c:pt>
                <c:pt idx="1153">
                  <c:v>115.39999999999772</c:v>
                </c:pt>
                <c:pt idx="1154">
                  <c:v>115.49999999999771</c:v>
                </c:pt>
                <c:pt idx="1155">
                  <c:v>115.59999999999771</c:v>
                </c:pt>
                <c:pt idx="1156">
                  <c:v>115.6999999999977</c:v>
                </c:pt>
                <c:pt idx="1157">
                  <c:v>115.79999999999769</c:v>
                </c:pt>
                <c:pt idx="1158">
                  <c:v>115.89999999999769</c:v>
                </c:pt>
                <c:pt idx="1159">
                  <c:v>115.99999999999768</c:v>
                </c:pt>
                <c:pt idx="1160">
                  <c:v>116.09999999999768</c:v>
                </c:pt>
                <c:pt idx="1161">
                  <c:v>116.19999999999767</c:v>
                </c:pt>
                <c:pt idx="1162">
                  <c:v>116.29999999999767</c:v>
                </c:pt>
                <c:pt idx="1163">
                  <c:v>116.39999999999766</c:v>
                </c:pt>
                <c:pt idx="1164">
                  <c:v>116.49999999999766</c:v>
                </c:pt>
                <c:pt idx="1165">
                  <c:v>116.59999999999765</c:v>
                </c:pt>
                <c:pt idx="1166">
                  <c:v>116.69999999999764</c:v>
                </c:pt>
                <c:pt idx="1167">
                  <c:v>116.79999999999764</c:v>
                </c:pt>
                <c:pt idx="1168">
                  <c:v>116.89999999999763</c:v>
                </c:pt>
                <c:pt idx="1169">
                  <c:v>116.99999999999763</c:v>
                </c:pt>
                <c:pt idx="1170">
                  <c:v>117.09999999999762</c:v>
                </c:pt>
                <c:pt idx="1171">
                  <c:v>117.19999999999762</c:v>
                </c:pt>
                <c:pt idx="1172">
                  <c:v>117.29999999999761</c:v>
                </c:pt>
                <c:pt idx="1173">
                  <c:v>117.3999999999976</c:v>
                </c:pt>
                <c:pt idx="1174">
                  <c:v>117.4999999999976</c:v>
                </c:pt>
                <c:pt idx="1175">
                  <c:v>117.59999999999759</c:v>
                </c:pt>
                <c:pt idx="1176">
                  <c:v>117.69999999999759</c:v>
                </c:pt>
                <c:pt idx="1177">
                  <c:v>117.79999999999758</c:v>
                </c:pt>
                <c:pt idx="1178">
                  <c:v>117.89999999999758</c:v>
                </c:pt>
                <c:pt idx="1179">
                  <c:v>117.99999999999757</c:v>
                </c:pt>
                <c:pt idx="1180">
                  <c:v>118.09999999999756</c:v>
                </c:pt>
                <c:pt idx="1181">
                  <c:v>118.19999999999756</c:v>
                </c:pt>
                <c:pt idx="1182">
                  <c:v>118.29999999999755</c:v>
                </c:pt>
                <c:pt idx="1183">
                  <c:v>118.39999999999755</c:v>
                </c:pt>
                <c:pt idx="1184">
                  <c:v>118.49999999999754</c:v>
                </c:pt>
                <c:pt idx="1185">
                  <c:v>118.59999999999754</c:v>
                </c:pt>
                <c:pt idx="1186">
                  <c:v>118.69999999999753</c:v>
                </c:pt>
                <c:pt idx="1187">
                  <c:v>118.79999999999752</c:v>
                </c:pt>
                <c:pt idx="1188">
                  <c:v>118.89999999999752</c:v>
                </c:pt>
                <c:pt idx="1189">
                  <c:v>118.99999999999751</c:v>
                </c:pt>
                <c:pt idx="1190">
                  <c:v>119.09999999999751</c:v>
                </c:pt>
                <c:pt idx="1191">
                  <c:v>119.1999999999975</c:v>
                </c:pt>
                <c:pt idx="1192">
                  <c:v>119.2999999999975</c:v>
                </c:pt>
                <c:pt idx="1193">
                  <c:v>119.39999999999749</c:v>
                </c:pt>
                <c:pt idx="1194">
                  <c:v>119.49999999999748</c:v>
                </c:pt>
                <c:pt idx="1195">
                  <c:v>119.59999999999748</c:v>
                </c:pt>
                <c:pt idx="1196">
                  <c:v>119.69999999999747</c:v>
                </c:pt>
                <c:pt idx="1197">
                  <c:v>119.79999999999747</c:v>
                </c:pt>
                <c:pt idx="1198">
                  <c:v>119.89999999999746</c:v>
                </c:pt>
                <c:pt idx="1199">
                  <c:v>119.99999999999746</c:v>
                </c:pt>
                <c:pt idx="1200">
                  <c:v>120.09999999999745</c:v>
                </c:pt>
                <c:pt idx="1201">
                  <c:v>120.19999999999744</c:v>
                </c:pt>
                <c:pt idx="1202">
                  <c:v>120.29999999999744</c:v>
                </c:pt>
                <c:pt idx="1203">
                  <c:v>120.39999999999743</c:v>
                </c:pt>
                <c:pt idx="1204">
                  <c:v>120.49999999999743</c:v>
                </c:pt>
                <c:pt idx="1205">
                  <c:v>120.59999999999742</c:v>
                </c:pt>
                <c:pt idx="1206">
                  <c:v>120.69999999999742</c:v>
                </c:pt>
                <c:pt idx="1207">
                  <c:v>120.79999999999741</c:v>
                </c:pt>
                <c:pt idx="1208">
                  <c:v>120.89999999999741</c:v>
                </c:pt>
                <c:pt idx="1209">
                  <c:v>120.9999999999974</c:v>
                </c:pt>
                <c:pt idx="1210">
                  <c:v>121.09999999999739</c:v>
                </c:pt>
                <c:pt idx="1211">
                  <c:v>121.19999999999739</c:v>
                </c:pt>
                <c:pt idx="1212">
                  <c:v>121.29999999999738</c:v>
                </c:pt>
                <c:pt idx="1213">
                  <c:v>121.39999999999738</c:v>
                </c:pt>
                <c:pt idx="1214">
                  <c:v>121.49999999999737</c:v>
                </c:pt>
                <c:pt idx="1215">
                  <c:v>121.59999999999737</c:v>
                </c:pt>
                <c:pt idx="1216">
                  <c:v>121.69999999999736</c:v>
                </c:pt>
                <c:pt idx="1217">
                  <c:v>121.79999999999735</c:v>
                </c:pt>
                <c:pt idx="1218">
                  <c:v>121.89999999999735</c:v>
                </c:pt>
                <c:pt idx="1219">
                  <c:v>121.99999999999734</c:v>
                </c:pt>
                <c:pt idx="1220">
                  <c:v>122.09999999999734</c:v>
                </c:pt>
                <c:pt idx="1221">
                  <c:v>122.19999999999733</c:v>
                </c:pt>
                <c:pt idx="1222">
                  <c:v>122.29999999999733</c:v>
                </c:pt>
                <c:pt idx="1223">
                  <c:v>122.39999999999732</c:v>
                </c:pt>
                <c:pt idx="1224">
                  <c:v>122.49999999999731</c:v>
                </c:pt>
                <c:pt idx="1225">
                  <c:v>122.59999999999731</c:v>
                </c:pt>
                <c:pt idx="1226">
                  <c:v>122.6999999999973</c:v>
                </c:pt>
                <c:pt idx="1227">
                  <c:v>122.7999999999973</c:v>
                </c:pt>
                <c:pt idx="1228">
                  <c:v>122.89999999999729</c:v>
                </c:pt>
                <c:pt idx="1229">
                  <c:v>122.99999999999729</c:v>
                </c:pt>
                <c:pt idx="1230">
                  <c:v>123.09999999999728</c:v>
                </c:pt>
                <c:pt idx="1231">
                  <c:v>123.19999999999727</c:v>
                </c:pt>
                <c:pt idx="1232">
                  <c:v>123.29999999999727</c:v>
                </c:pt>
                <c:pt idx="1233">
                  <c:v>123.39999999999726</c:v>
                </c:pt>
                <c:pt idx="1234">
                  <c:v>123.49999999999726</c:v>
                </c:pt>
                <c:pt idx="1235">
                  <c:v>123.59999999999725</c:v>
                </c:pt>
                <c:pt idx="1236">
                  <c:v>123.69999999999725</c:v>
                </c:pt>
                <c:pt idx="1237">
                  <c:v>123.79999999999724</c:v>
                </c:pt>
                <c:pt idx="1238">
                  <c:v>123.89999999999723</c:v>
                </c:pt>
                <c:pt idx="1239">
                  <c:v>123.99999999999723</c:v>
                </c:pt>
                <c:pt idx="1240">
                  <c:v>124.09999999999722</c:v>
                </c:pt>
                <c:pt idx="1241">
                  <c:v>124.19999999999722</c:v>
                </c:pt>
                <c:pt idx="1242">
                  <c:v>124.29999999999721</c:v>
                </c:pt>
                <c:pt idx="1243">
                  <c:v>124.39999999999721</c:v>
                </c:pt>
                <c:pt idx="1244">
                  <c:v>124.4999999999972</c:v>
                </c:pt>
                <c:pt idx="1245">
                  <c:v>124.59999999999719</c:v>
                </c:pt>
                <c:pt idx="1246">
                  <c:v>124.69999999999719</c:v>
                </c:pt>
                <c:pt idx="1247">
                  <c:v>124.79999999999718</c:v>
                </c:pt>
                <c:pt idx="1248">
                  <c:v>124.89999999999718</c:v>
                </c:pt>
                <c:pt idx="1249">
                  <c:v>124.99999999999717</c:v>
                </c:pt>
                <c:pt idx="1250">
                  <c:v>125.09999999999717</c:v>
                </c:pt>
                <c:pt idx="1251">
                  <c:v>125.19999999999716</c:v>
                </c:pt>
                <c:pt idx="1252">
                  <c:v>125.29999999999715</c:v>
                </c:pt>
                <c:pt idx="1253">
                  <c:v>125.39999999999715</c:v>
                </c:pt>
                <c:pt idx="1254">
                  <c:v>125.49999999999714</c:v>
                </c:pt>
                <c:pt idx="1255">
                  <c:v>125.59999999999714</c:v>
                </c:pt>
                <c:pt idx="1256">
                  <c:v>125.69999999999713</c:v>
                </c:pt>
                <c:pt idx="1257">
                  <c:v>125.79999999999713</c:v>
                </c:pt>
                <c:pt idx="1258">
                  <c:v>125.89999999999712</c:v>
                </c:pt>
                <c:pt idx="1259">
                  <c:v>125.99999999999712</c:v>
                </c:pt>
                <c:pt idx="1260">
                  <c:v>126.09999999999711</c:v>
                </c:pt>
                <c:pt idx="1261">
                  <c:v>126.1999999999971</c:v>
                </c:pt>
                <c:pt idx="1262">
                  <c:v>126.2999999999971</c:v>
                </c:pt>
                <c:pt idx="1263">
                  <c:v>126.39999999999709</c:v>
                </c:pt>
                <c:pt idx="1264">
                  <c:v>126.49999999999709</c:v>
                </c:pt>
                <c:pt idx="1265">
                  <c:v>126.59999999999708</c:v>
                </c:pt>
                <c:pt idx="1266">
                  <c:v>126.69999999999708</c:v>
                </c:pt>
                <c:pt idx="1267">
                  <c:v>126.79999999999707</c:v>
                </c:pt>
                <c:pt idx="1268">
                  <c:v>126.89999999999706</c:v>
                </c:pt>
                <c:pt idx="1269">
                  <c:v>126.99999999999706</c:v>
                </c:pt>
                <c:pt idx="1270">
                  <c:v>127.09999999999705</c:v>
                </c:pt>
                <c:pt idx="1271">
                  <c:v>127.19999999999705</c:v>
                </c:pt>
                <c:pt idx="1272">
                  <c:v>127.29999999999704</c:v>
                </c:pt>
                <c:pt idx="1273">
                  <c:v>127.39999999999704</c:v>
                </c:pt>
                <c:pt idx="1274">
                  <c:v>127.49999999999703</c:v>
                </c:pt>
                <c:pt idx="1275">
                  <c:v>127.59999999999702</c:v>
                </c:pt>
                <c:pt idx="1276">
                  <c:v>127.69999999999702</c:v>
                </c:pt>
                <c:pt idx="1277">
                  <c:v>127.79999999999701</c:v>
                </c:pt>
                <c:pt idx="1278">
                  <c:v>127.89999999999701</c:v>
                </c:pt>
                <c:pt idx="1279">
                  <c:v>127.999999999997</c:v>
                </c:pt>
                <c:pt idx="1280">
                  <c:v>128.09999999999701</c:v>
                </c:pt>
                <c:pt idx="1281">
                  <c:v>128.199999999997</c:v>
                </c:pt>
                <c:pt idx="1282">
                  <c:v>128.299999999997</c:v>
                </c:pt>
                <c:pt idx="1283">
                  <c:v>128.39999999999699</c:v>
                </c:pt>
                <c:pt idx="1284">
                  <c:v>128.49999999999699</c:v>
                </c:pt>
                <c:pt idx="1285">
                  <c:v>128.59999999999698</c:v>
                </c:pt>
                <c:pt idx="1286">
                  <c:v>128.69999999999698</c:v>
                </c:pt>
                <c:pt idx="1287">
                  <c:v>128.79999999999697</c:v>
                </c:pt>
                <c:pt idx="1288">
                  <c:v>128.89999999999696</c:v>
                </c:pt>
                <c:pt idx="1289">
                  <c:v>128.99999999999696</c:v>
                </c:pt>
                <c:pt idx="1290">
                  <c:v>129.09999999999695</c:v>
                </c:pt>
                <c:pt idx="1291">
                  <c:v>129.19999999999695</c:v>
                </c:pt>
                <c:pt idx="1292">
                  <c:v>129.29999999999694</c:v>
                </c:pt>
                <c:pt idx="1293">
                  <c:v>129.39999999999694</c:v>
                </c:pt>
                <c:pt idx="1294">
                  <c:v>129.49999999999693</c:v>
                </c:pt>
                <c:pt idx="1295">
                  <c:v>129.59999999999692</c:v>
                </c:pt>
                <c:pt idx="1296">
                  <c:v>129.69999999999692</c:v>
                </c:pt>
                <c:pt idx="1297">
                  <c:v>129.79999999999691</c:v>
                </c:pt>
                <c:pt idx="1298">
                  <c:v>129.89999999999691</c:v>
                </c:pt>
                <c:pt idx="1299">
                  <c:v>129.9999999999969</c:v>
                </c:pt>
                <c:pt idx="1300">
                  <c:v>130.0999999999969</c:v>
                </c:pt>
                <c:pt idx="1301">
                  <c:v>130.19999999999689</c:v>
                </c:pt>
                <c:pt idx="1302">
                  <c:v>130.29999999999688</c:v>
                </c:pt>
                <c:pt idx="1303">
                  <c:v>130.39999999999688</c:v>
                </c:pt>
                <c:pt idx="1304">
                  <c:v>130.49999999999687</c:v>
                </c:pt>
                <c:pt idx="1305">
                  <c:v>130.59999999999687</c:v>
                </c:pt>
                <c:pt idx="1306">
                  <c:v>130.69999999999686</c:v>
                </c:pt>
                <c:pt idx="1307">
                  <c:v>130.79999999999686</c:v>
                </c:pt>
                <c:pt idx="1308">
                  <c:v>130.89999999999685</c:v>
                </c:pt>
                <c:pt idx="1309">
                  <c:v>130.99999999999685</c:v>
                </c:pt>
                <c:pt idx="1310">
                  <c:v>131.09999999999684</c:v>
                </c:pt>
                <c:pt idx="1311">
                  <c:v>131.19999999999683</c:v>
                </c:pt>
                <c:pt idx="1312">
                  <c:v>131.29999999999683</c:v>
                </c:pt>
                <c:pt idx="1313">
                  <c:v>131.39999999999682</c:v>
                </c:pt>
                <c:pt idx="1314">
                  <c:v>131.49999999999682</c:v>
                </c:pt>
                <c:pt idx="1315">
                  <c:v>131.59999999999681</c:v>
                </c:pt>
                <c:pt idx="1316">
                  <c:v>131.69999999999681</c:v>
                </c:pt>
                <c:pt idx="1317">
                  <c:v>131.7999999999968</c:v>
                </c:pt>
                <c:pt idx="1318">
                  <c:v>131.89999999999679</c:v>
                </c:pt>
                <c:pt idx="1319">
                  <c:v>131.99999999999679</c:v>
                </c:pt>
                <c:pt idx="1320">
                  <c:v>132.09999999999678</c:v>
                </c:pt>
                <c:pt idx="1321">
                  <c:v>132.19999999999678</c:v>
                </c:pt>
                <c:pt idx="1322">
                  <c:v>132.29999999999677</c:v>
                </c:pt>
                <c:pt idx="1323">
                  <c:v>132.39999999999677</c:v>
                </c:pt>
                <c:pt idx="1324">
                  <c:v>132.49999999999676</c:v>
                </c:pt>
                <c:pt idx="1325">
                  <c:v>132.59999999999675</c:v>
                </c:pt>
                <c:pt idx="1326">
                  <c:v>132.69999999999675</c:v>
                </c:pt>
                <c:pt idx="1327">
                  <c:v>132.79999999999674</c:v>
                </c:pt>
                <c:pt idx="1328">
                  <c:v>132.89999999999674</c:v>
                </c:pt>
                <c:pt idx="1329">
                  <c:v>132.99999999999673</c:v>
                </c:pt>
                <c:pt idx="1330">
                  <c:v>133.09999999999673</c:v>
                </c:pt>
                <c:pt idx="1331">
                  <c:v>133.19999999999672</c:v>
                </c:pt>
                <c:pt idx="1332">
                  <c:v>133.29999999999671</c:v>
                </c:pt>
                <c:pt idx="1333">
                  <c:v>133.39999999999671</c:v>
                </c:pt>
                <c:pt idx="1334">
                  <c:v>133.4999999999967</c:v>
                </c:pt>
                <c:pt idx="1335">
                  <c:v>133.5999999999967</c:v>
                </c:pt>
                <c:pt idx="1336">
                  <c:v>133.69999999999669</c:v>
                </c:pt>
                <c:pt idx="1337">
                  <c:v>133.79999999999669</c:v>
                </c:pt>
                <c:pt idx="1338">
                  <c:v>133.89999999999668</c:v>
                </c:pt>
                <c:pt idx="1339">
                  <c:v>133.99999999999667</c:v>
                </c:pt>
                <c:pt idx="1340">
                  <c:v>134.09999999999667</c:v>
                </c:pt>
                <c:pt idx="1341">
                  <c:v>134.19999999999666</c:v>
                </c:pt>
                <c:pt idx="1342">
                  <c:v>134.29999999999666</c:v>
                </c:pt>
                <c:pt idx="1343">
                  <c:v>134.39999999999665</c:v>
                </c:pt>
                <c:pt idx="1344">
                  <c:v>134.49999999999665</c:v>
                </c:pt>
                <c:pt idx="1345">
                  <c:v>134.59999999999664</c:v>
                </c:pt>
                <c:pt idx="1346">
                  <c:v>134.69999999999663</c:v>
                </c:pt>
                <c:pt idx="1347">
                  <c:v>134.79999999999663</c:v>
                </c:pt>
                <c:pt idx="1348">
                  <c:v>134.89999999999662</c:v>
                </c:pt>
                <c:pt idx="1349">
                  <c:v>134.99999999999662</c:v>
                </c:pt>
                <c:pt idx="1350">
                  <c:v>135.09999999999661</c:v>
                </c:pt>
                <c:pt idx="1351">
                  <c:v>135.19999999999661</c:v>
                </c:pt>
                <c:pt idx="1352">
                  <c:v>135.2999999999966</c:v>
                </c:pt>
                <c:pt idx="1353">
                  <c:v>135.3999999999966</c:v>
                </c:pt>
                <c:pt idx="1354">
                  <c:v>135.49999999999659</c:v>
                </c:pt>
                <c:pt idx="1355">
                  <c:v>135.59999999999658</c:v>
                </c:pt>
                <c:pt idx="1356">
                  <c:v>135.69999999999658</c:v>
                </c:pt>
                <c:pt idx="1357">
                  <c:v>135.79999999999657</c:v>
                </c:pt>
                <c:pt idx="1358">
                  <c:v>135.89999999999657</c:v>
                </c:pt>
                <c:pt idx="1359">
                  <c:v>135.99999999999656</c:v>
                </c:pt>
                <c:pt idx="1360">
                  <c:v>136.09999999999656</c:v>
                </c:pt>
                <c:pt idx="1361">
                  <c:v>136.19999999999655</c:v>
                </c:pt>
                <c:pt idx="1362">
                  <c:v>136.29999999999654</c:v>
                </c:pt>
                <c:pt idx="1363">
                  <c:v>136.39999999999654</c:v>
                </c:pt>
                <c:pt idx="1364">
                  <c:v>136.49999999999653</c:v>
                </c:pt>
                <c:pt idx="1365">
                  <c:v>136.59999999999653</c:v>
                </c:pt>
                <c:pt idx="1366">
                  <c:v>136.69999999999652</c:v>
                </c:pt>
                <c:pt idx="1367">
                  <c:v>136.79999999999652</c:v>
                </c:pt>
                <c:pt idx="1368">
                  <c:v>136.89999999999651</c:v>
                </c:pt>
                <c:pt idx="1369">
                  <c:v>136.9999999999965</c:v>
                </c:pt>
                <c:pt idx="1370">
                  <c:v>137.0999999999965</c:v>
                </c:pt>
                <c:pt idx="1371">
                  <c:v>137.19999999999649</c:v>
                </c:pt>
                <c:pt idx="1372">
                  <c:v>137.29999999999649</c:v>
                </c:pt>
                <c:pt idx="1373">
                  <c:v>137.39999999999648</c:v>
                </c:pt>
                <c:pt idx="1374">
                  <c:v>137.49999999999648</c:v>
                </c:pt>
                <c:pt idx="1375">
                  <c:v>137.59999999999647</c:v>
                </c:pt>
                <c:pt idx="1376">
                  <c:v>137.69999999999646</c:v>
                </c:pt>
                <c:pt idx="1377">
                  <c:v>137.79999999999646</c:v>
                </c:pt>
                <c:pt idx="1378">
                  <c:v>137.89999999999645</c:v>
                </c:pt>
                <c:pt idx="1379">
                  <c:v>137.99999999999645</c:v>
                </c:pt>
                <c:pt idx="1380">
                  <c:v>138.09999999999644</c:v>
                </c:pt>
                <c:pt idx="1381">
                  <c:v>138.19999999999644</c:v>
                </c:pt>
                <c:pt idx="1382">
                  <c:v>138.29999999999643</c:v>
                </c:pt>
                <c:pt idx="1383">
                  <c:v>138.39999999999642</c:v>
                </c:pt>
                <c:pt idx="1384">
                  <c:v>138.49999999999642</c:v>
                </c:pt>
                <c:pt idx="1385">
                  <c:v>138.59999999999641</c:v>
                </c:pt>
                <c:pt idx="1386">
                  <c:v>138.69999999999641</c:v>
                </c:pt>
                <c:pt idx="1387">
                  <c:v>138.7999999999964</c:v>
                </c:pt>
                <c:pt idx="1388">
                  <c:v>138.8999999999964</c:v>
                </c:pt>
                <c:pt idx="1389">
                  <c:v>138.99999999999639</c:v>
                </c:pt>
                <c:pt idx="1390">
                  <c:v>139.09999999999638</c:v>
                </c:pt>
                <c:pt idx="1391">
                  <c:v>139.19999999999638</c:v>
                </c:pt>
                <c:pt idx="1392">
                  <c:v>139.29999999999637</c:v>
                </c:pt>
                <c:pt idx="1393">
                  <c:v>139.39999999999637</c:v>
                </c:pt>
                <c:pt idx="1394">
                  <c:v>139.49999999999636</c:v>
                </c:pt>
                <c:pt idx="1395">
                  <c:v>139.59999999999636</c:v>
                </c:pt>
                <c:pt idx="1396">
                  <c:v>139.69999999999635</c:v>
                </c:pt>
                <c:pt idx="1397">
                  <c:v>139.79999999999634</c:v>
                </c:pt>
                <c:pt idx="1398">
                  <c:v>139.89999999999634</c:v>
                </c:pt>
                <c:pt idx="1399">
                  <c:v>139.99999999999633</c:v>
                </c:pt>
                <c:pt idx="1400">
                  <c:v>140.09999999999633</c:v>
                </c:pt>
                <c:pt idx="1401">
                  <c:v>140.19999999999632</c:v>
                </c:pt>
                <c:pt idx="1402">
                  <c:v>140.29999999999632</c:v>
                </c:pt>
                <c:pt idx="1403">
                  <c:v>140.39999999999631</c:v>
                </c:pt>
                <c:pt idx="1404">
                  <c:v>140.49999999999631</c:v>
                </c:pt>
                <c:pt idx="1405">
                  <c:v>140.5999999999963</c:v>
                </c:pt>
                <c:pt idx="1406">
                  <c:v>140.69999999999629</c:v>
                </c:pt>
                <c:pt idx="1407">
                  <c:v>140.79999999999629</c:v>
                </c:pt>
                <c:pt idx="1408">
                  <c:v>140.89999999999628</c:v>
                </c:pt>
                <c:pt idx="1409">
                  <c:v>140.99999999999628</c:v>
                </c:pt>
                <c:pt idx="1410">
                  <c:v>141.09999999999627</c:v>
                </c:pt>
                <c:pt idx="1411">
                  <c:v>141.19999999999627</c:v>
                </c:pt>
                <c:pt idx="1412">
                  <c:v>141.29999999999626</c:v>
                </c:pt>
                <c:pt idx="1413">
                  <c:v>141.39999999999625</c:v>
                </c:pt>
                <c:pt idx="1414">
                  <c:v>141.49999999999625</c:v>
                </c:pt>
                <c:pt idx="1415">
                  <c:v>141.59999999999624</c:v>
                </c:pt>
                <c:pt idx="1416">
                  <c:v>141.69999999999624</c:v>
                </c:pt>
                <c:pt idx="1417">
                  <c:v>141.79999999999623</c:v>
                </c:pt>
                <c:pt idx="1418">
                  <c:v>141.89999999999623</c:v>
                </c:pt>
                <c:pt idx="1419">
                  <c:v>141.99999999999622</c:v>
                </c:pt>
                <c:pt idx="1420">
                  <c:v>142.09999999999621</c:v>
                </c:pt>
                <c:pt idx="1421">
                  <c:v>142.19999999999621</c:v>
                </c:pt>
                <c:pt idx="1422">
                  <c:v>142.2999999999962</c:v>
                </c:pt>
                <c:pt idx="1423">
                  <c:v>142.3999999999962</c:v>
                </c:pt>
                <c:pt idx="1424">
                  <c:v>142.49999999999619</c:v>
                </c:pt>
                <c:pt idx="1425">
                  <c:v>142.59999999999619</c:v>
                </c:pt>
                <c:pt idx="1426">
                  <c:v>142.69999999999618</c:v>
                </c:pt>
                <c:pt idx="1427">
                  <c:v>142.79999999999617</c:v>
                </c:pt>
                <c:pt idx="1428">
                  <c:v>142.89999999999617</c:v>
                </c:pt>
                <c:pt idx="1429">
                  <c:v>142.99999999999616</c:v>
                </c:pt>
                <c:pt idx="1430">
                  <c:v>143.09999999999616</c:v>
                </c:pt>
                <c:pt idx="1431">
                  <c:v>143.19999999999615</c:v>
                </c:pt>
                <c:pt idx="1432">
                  <c:v>143.29999999999615</c:v>
                </c:pt>
                <c:pt idx="1433">
                  <c:v>143.39999999999614</c:v>
                </c:pt>
                <c:pt idx="1434">
                  <c:v>143.49999999999613</c:v>
                </c:pt>
                <c:pt idx="1435">
                  <c:v>143.59999999999613</c:v>
                </c:pt>
                <c:pt idx="1436">
                  <c:v>143.69999999999612</c:v>
                </c:pt>
                <c:pt idx="1437">
                  <c:v>143.79999999999612</c:v>
                </c:pt>
                <c:pt idx="1438">
                  <c:v>143.89999999999611</c:v>
                </c:pt>
                <c:pt idx="1439">
                  <c:v>143.99999999999611</c:v>
                </c:pt>
                <c:pt idx="1440">
                  <c:v>144.0999999999961</c:v>
                </c:pt>
                <c:pt idx="1441">
                  <c:v>144.19999999999609</c:v>
                </c:pt>
                <c:pt idx="1442">
                  <c:v>144.29999999999609</c:v>
                </c:pt>
                <c:pt idx="1443">
                  <c:v>144.39999999999608</c:v>
                </c:pt>
                <c:pt idx="1444">
                  <c:v>144.49999999999608</c:v>
                </c:pt>
                <c:pt idx="1445">
                  <c:v>144.59999999999607</c:v>
                </c:pt>
                <c:pt idx="1446">
                  <c:v>144.69999999999607</c:v>
                </c:pt>
                <c:pt idx="1447">
                  <c:v>144.79999999999606</c:v>
                </c:pt>
                <c:pt idx="1448">
                  <c:v>144.89999999999606</c:v>
                </c:pt>
                <c:pt idx="1449">
                  <c:v>144.99999999999605</c:v>
                </c:pt>
                <c:pt idx="1450">
                  <c:v>145.09999999999604</c:v>
                </c:pt>
                <c:pt idx="1451">
                  <c:v>145.19999999999604</c:v>
                </c:pt>
                <c:pt idx="1452">
                  <c:v>145.29999999999603</c:v>
                </c:pt>
                <c:pt idx="1453">
                  <c:v>145.39999999999603</c:v>
                </c:pt>
                <c:pt idx="1454">
                  <c:v>145.49999999999602</c:v>
                </c:pt>
                <c:pt idx="1455">
                  <c:v>145.59999999999602</c:v>
                </c:pt>
                <c:pt idx="1456">
                  <c:v>145.69999999999601</c:v>
                </c:pt>
                <c:pt idx="1457">
                  <c:v>145.799999999996</c:v>
                </c:pt>
                <c:pt idx="1458">
                  <c:v>145.899999999996</c:v>
                </c:pt>
                <c:pt idx="1459">
                  <c:v>145.99999999999599</c:v>
                </c:pt>
                <c:pt idx="1460">
                  <c:v>146.09999999999599</c:v>
                </c:pt>
                <c:pt idx="1461">
                  <c:v>146.19999999999598</c:v>
                </c:pt>
                <c:pt idx="1462">
                  <c:v>146.29999999999598</c:v>
                </c:pt>
                <c:pt idx="1463">
                  <c:v>146.39999999999597</c:v>
                </c:pt>
                <c:pt idx="1464">
                  <c:v>146.49999999999596</c:v>
                </c:pt>
                <c:pt idx="1465">
                  <c:v>146.59999999999596</c:v>
                </c:pt>
                <c:pt idx="1466">
                  <c:v>146.69999999999595</c:v>
                </c:pt>
                <c:pt idx="1467">
                  <c:v>146.79999999999595</c:v>
                </c:pt>
                <c:pt idx="1468">
                  <c:v>146.89999999999594</c:v>
                </c:pt>
                <c:pt idx="1469">
                  <c:v>146.99999999999594</c:v>
                </c:pt>
                <c:pt idx="1470">
                  <c:v>147.09999999999593</c:v>
                </c:pt>
                <c:pt idx="1471">
                  <c:v>147.19999999999592</c:v>
                </c:pt>
                <c:pt idx="1472">
                  <c:v>147.29999999999592</c:v>
                </c:pt>
                <c:pt idx="1473">
                  <c:v>147.39999999999591</c:v>
                </c:pt>
                <c:pt idx="1474">
                  <c:v>147.49999999999591</c:v>
                </c:pt>
                <c:pt idx="1475">
                  <c:v>147.5999999999959</c:v>
                </c:pt>
                <c:pt idx="1476">
                  <c:v>147.6999999999959</c:v>
                </c:pt>
                <c:pt idx="1477">
                  <c:v>147.79999999999589</c:v>
                </c:pt>
                <c:pt idx="1478">
                  <c:v>147.89999999999588</c:v>
                </c:pt>
                <c:pt idx="1479">
                  <c:v>147.99999999999588</c:v>
                </c:pt>
                <c:pt idx="1480">
                  <c:v>148.09999999999587</c:v>
                </c:pt>
                <c:pt idx="1481">
                  <c:v>148.19999999999587</c:v>
                </c:pt>
                <c:pt idx="1482">
                  <c:v>148.29999999999586</c:v>
                </c:pt>
                <c:pt idx="1483">
                  <c:v>148.39999999999586</c:v>
                </c:pt>
                <c:pt idx="1484">
                  <c:v>148.49999999999585</c:v>
                </c:pt>
                <c:pt idx="1485">
                  <c:v>148.59999999999584</c:v>
                </c:pt>
                <c:pt idx="1486">
                  <c:v>148.69999999999584</c:v>
                </c:pt>
                <c:pt idx="1487">
                  <c:v>148.79999999999583</c:v>
                </c:pt>
                <c:pt idx="1488">
                  <c:v>148.89999999999583</c:v>
                </c:pt>
                <c:pt idx="1489">
                  <c:v>148.99999999999582</c:v>
                </c:pt>
                <c:pt idx="1490">
                  <c:v>149.09999999999582</c:v>
                </c:pt>
                <c:pt idx="1491">
                  <c:v>149.19999999999581</c:v>
                </c:pt>
                <c:pt idx="1492">
                  <c:v>149.2999999999958</c:v>
                </c:pt>
                <c:pt idx="1493">
                  <c:v>149.3999999999958</c:v>
                </c:pt>
                <c:pt idx="1494">
                  <c:v>149.49999999999579</c:v>
                </c:pt>
                <c:pt idx="1495">
                  <c:v>149.59999999999579</c:v>
                </c:pt>
                <c:pt idx="1496">
                  <c:v>149.69999999999578</c:v>
                </c:pt>
                <c:pt idx="1497">
                  <c:v>149.79999999999578</c:v>
                </c:pt>
                <c:pt idx="1498">
                  <c:v>149.89999999999577</c:v>
                </c:pt>
                <c:pt idx="1499">
                  <c:v>149.99999999999577</c:v>
                </c:pt>
                <c:pt idx="1500">
                  <c:v>150.09999999999576</c:v>
                </c:pt>
                <c:pt idx="1501">
                  <c:v>150.19999999999575</c:v>
                </c:pt>
                <c:pt idx="1502">
                  <c:v>150.29999999999575</c:v>
                </c:pt>
                <c:pt idx="1503">
                  <c:v>150.39999999999574</c:v>
                </c:pt>
                <c:pt idx="1504">
                  <c:v>150.49999999999574</c:v>
                </c:pt>
                <c:pt idx="1505">
                  <c:v>150.59999999999573</c:v>
                </c:pt>
                <c:pt idx="1506">
                  <c:v>150.69999999999573</c:v>
                </c:pt>
                <c:pt idx="1507">
                  <c:v>150.79999999999572</c:v>
                </c:pt>
                <c:pt idx="1508">
                  <c:v>150.89999999999571</c:v>
                </c:pt>
                <c:pt idx="1509">
                  <c:v>150.99999999999571</c:v>
                </c:pt>
                <c:pt idx="1510">
                  <c:v>151.0999999999957</c:v>
                </c:pt>
                <c:pt idx="1511">
                  <c:v>151.1999999999957</c:v>
                </c:pt>
                <c:pt idx="1512">
                  <c:v>151.29999999999569</c:v>
                </c:pt>
                <c:pt idx="1513">
                  <c:v>151.39999999999569</c:v>
                </c:pt>
                <c:pt idx="1514">
                  <c:v>151.49999999999568</c:v>
                </c:pt>
                <c:pt idx="1515">
                  <c:v>151.59999999999567</c:v>
                </c:pt>
                <c:pt idx="1516">
                  <c:v>151.69999999999567</c:v>
                </c:pt>
                <c:pt idx="1517">
                  <c:v>151.79999999999566</c:v>
                </c:pt>
                <c:pt idx="1518">
                  <c:v>151.89999999999566</c:v>
                </c:pt>
                <c:pt idx="1519">
                  <c:v>151.99999999999565</c:v>
                </c:pt>
                <c:pt idx="1520">
                  <c:v>152.09999999999565</c:v>
                </c:pt>
                <c:pt idx="1521">
                  <c:v>152.19999999999564</c:v>
                </c:pt>
                <c:pt idx="1522">
                  <c:v>152.29999999999563</c:v>
                </c:pt>
                <c:pt idx="1523">
                  <c:v>152.39999999999563</c:v>
                </c:pt>
                <c:pt idx="1524">
                  <c:v>152.49999999999562</c:v>
                </c:pt>
                <c:pt idx="1525">
                  <c:v>152.59999999999562</c:v>
                </c:pt>
                <c:pt idx="1526">
                  <c:v>152.69999999999561</c:v>
                </c:pt>
                <c:pt idx="1527">
                  <c:v>152.79999999999561</c:v>
                </c:pt>
                <c:pt idx="1528">
                  <c:v>152.8999999999956</c:v>
                </c:pt>
                <c:pt idx="1529">
                  <c:v>152.99999999999559</c:v>
                </c:pt>
                <c:pt idx="1530">
                  <c:v>153.09999999999559</c:v>
                </c:pt>
                <c:pt idx="1531">
                  <c:v>153.19999999999558</c:v>
                </c:pt>
                <c:pt idx="1532">
                  <c:v>153.29999999999558</c:v>
                </c:pt>
                <c:pt idx="1533">
                  <c:v>153.39999999999557</c:v>
                </c:pt>
                <c:pt idx="1534">
                  <c:v>153.49999999999557</c:v>
                </c:pt>
                <c:pt idx="1535">
                  <c:v>153.59999999999556</c:v>
                </c:pt>
                <c:pt idx="1536">
                  <c:v>153.69999999999555</c:v>
                </c:pt>
                <c:pt idx="1537">
                  <c:v>153.79999999999555</c:v>
                </c:pt>
                <c:pt idx="1538">
                  <c:v>153.89999999999554</c:v>
                </c:pt>
                <c:pt idx="1539">
                  <c:v>153.99999999999554</c:v>
                </c:pt>
                <c:pt idx="1540">
                  <c:v>154.09999999999553</c:v>
                </c:pt>
                <c:pt idx="1541">
                  <c:v>154.19999999999553</c:v>
                </c:pt>
                <c:pt idx="1542">
                  <c:v>154.29999999999552</c:v>
                </c:pt>
                <c:pt idx="1543">
                  <c:v>154.39999999999552</c:v>
                </c:pt>
                <c:pt idx="1544">
                  <c:v>154.49999999999551</c:v>
                </c:pt>
                <c:pt idx="1545">
                  <c:v>154.5999999999955</c:v>
                </c:pt>
                <c:pt idx="1546">
                  <c:v>154.6999999999955</c:v>
                </c:pt>
                <c:pt idx="1547">
                  <c:v>154.79999999999549</c:v>
                </c:pt>
                <c:pt idx="1548">
                  <c:v>154.89999999999549</c:v>
                </c:pt>
                <c:pt idx="1549">
                  <c:v>154.99999999999548</c:v>
                </c:pt>
                <c:pt idx="1550">
                  <c:v>155.09999999999548</c:v>
                </c:pt>
                <c:pt idx="1551">
                  <c:v>155.19999999999547</c:v>
                </c:pt>
                <c:pt idx="1552">
                  <c:v>155.29999999999546</c:v>
                </c:pt>
                <c:pt idx="1553">
                  <c:v>155.39999999999546</c:v>
                </c:pt>
                <c:pt idx="1554">
                  <c:v>155.49999999999545</c:v>
                </c:pt>
                <c:pt idx="1555">
                  <c:v>155.59999999999545</c:v>
                </c:pt>
                <c:pt idx="1556">
                  <c:v>155.69999999999544</c:v>
                </c:pt>
                <c:pt idx="1557">
                  <c:v>155.79999999999544</c:v>
                </c:pt>
                <c:pt idx="1558">
                  <c:v>155.89999999999543</c:v>
                </c:pt>
                <c:pt idx="1559">
                  <c:v>155.99999999999542</c:v>
                </c:pt>
                <c:pt idx="1560">
                  <c:v>156.09999999999542</c:v>
                </c:pt>
                <c:pt idx="1561">
                  <c:v>156.19999999999541</c:v>
                </c:pt>
                <c:pt idx="1562">
                  <c:v>156.29999999999541</c:v>
                </c:pt>
                <c:pt idx="1563">
                  <c:v>156.3999999999954</c:v>
                </c:pt>
                <c:pt idx="1564">
                  <c:v>156.4999999999954</c:v>
                </c:pt>
                <c:pt idx="1565">
                  <c:v>156.59999999999539</c:v>
                </c:pt>
                <c:pt idx="1566">
                  <c:v>156.69999999999538</c:v>
                </c:pt>
                <c:pt idx="1567">
                  <c:v>156.79999999999538</c:v>
                </c:pt>
                <c:pt idx="1568">
                  <c:v>156.89999999999537</c:v>
                </c:pt>
                <c:pt idx="1569">
                  <c:v>156.99999999999537</c:v>
                </c:pt>
                <c:pt idx="1570">
                  <c:v>157.09999999999536</c:v>
                </c:pt>
                <c:pt idx="1571">
                  <c:v>157.19999999999536</c:v>
                </c:pt>
                <c:pt idx="1572">
                  <c:v>157.29999999999535</c:v>
                </c:pt>
                <c:pt idx="1573">
                  <c:v>157.39999999999534</c:v>
                </c:pt>
                <c:pt idx="1574">
                  <c:v>157.49999999999534</c:v>
                </c:pt>
                <c:pt idx="1575">
                  <c:v>157.59999999999533</c:v>
                </c:pt>
                <c:pt idx="1576">
                  <c:v>157.69999999999533</c:v>
                </c:pt>
                <c:pt idx="1577">
                  <c:v>157.79999999999532</c:v>
                </c:pt>
                <c:pt idx="1578">
                  <c:v>157.89999999999532</c:v>
                </c:pt>
                <c:pt idx="1579">
                  <c:v>157.99999999999531</c:v>
                </c:pt>
                <c:pt idx="1580">
                  <c:v>158.0999999999953</c:v>
                </c:pt>
                <c:pt idx="1581">
                  <c:v>158.1999999999953</c:v>
                </c:pt>
                <c:pt idx="1582">
                  <c:v>158.29999999999529</c:v>
                </c:pt>
                <c:pt idx="1583">
                  <c:v>158.39999999999529</c:v>
                </c:pt>
                <c:pt idx="1584">
                  <c:v>158.49999999999528</c:v>
                </c:pt>
                <c:pt idx="1585">
                  <c:v>158.59999999999528</c:v>
                </c:pt>
                <c:pt idx="1586">
                  <c:v>158.69999999999527</c:v>
                </c:pt>
                <c:pt idx="1587">
                  <c:v>158.79999999999526</c:v>
                </c:pt>
                <c:pt idx="1588">
                  <c:v>158.89999999999526</c:v>
                </c:pt>
                <c:pt idx="1589">
                  <c:v>158.99999999999525</c:v>
                </c:pt>
                <c:pt idx="1590">
                  <c:v>159.09999999999525</c:v>
                </c:pt>
                <c:pt idx="1591">
                  <c:v>159.19999999999524</c:v>
                </c:pt>
                <c:pt idx="1592">
                  <c:v>159.29999999999524</c:v>
                </c:pt>
                <c:pt idx="1593">
                  <c:v>159.39999999999523</c:v>
                </c:pt>
                <c:pt idx="1594">
                  <c:v>159.49999999999523</c:v>
                </c:pt>
                <c:pt idx="1595">
                  <c:v>159.59999999999522</c:v>
                </c:pt>
                <c:pt idx="1596">
                  <c:v>159.69999999999521</c:v>
                </c:pt>
                <c:pt idx="1597">
                  <c:v>159.79999999999521</c:v>
                </c:pt>
                <c:pt idx="1598">
                  <c:v>159.8999999999952</c:v>
                </c:pt>
                <c:pt idx="1599">
                  <c:v>159.9999999999952</c:v>
                </c:pt>
                <c:pt idx="1600">
                  <c:v>160.09999999999519</c:v>
                </c:pt>
                <c:pt idx="1601">
                  <c:v>160.19999999999519</c:v>
                </c:pt>
                <c:pt idx="1602">
                  <c:v>160.29999999999518</c:v>
                </c:pt>
                <c:pt idx="1603">
                  <c:v>160.39999999999517</c:v>
                </c:pt>
                <c:pt idx="1604">
                  <c:v>160.49999999999517</c:v>
                </c:pt>
                <c:pt idx="1605">
                  <c:v>160.59999999999516</c:v>
                </c:pt>
                <c:pt idx="1606">
                  <c:v>160.69999999999516</c:v>
                </c:pt>
                <c:pt idx="1607">
                  <c:v>160.79999999999515</c:v>
                </c:pt>
                <c:pt idx="1608">
                  <c:v>160.89999999999515</c:v>
                </c:pt>
                <c:pt idx="1609">
                  <c:v>160.99999999999514</c:v>
                </c:pt>
                <c:pt idx="1610">
                  <c:v>161.09999999999513</c:v>
                </c:pt>
                <c:pt idx="1611">
                  <c:v>161.19999999999513</c:v>
                </c:pt>
                <c:pt idx="1612">
                  <c:v>161.29999999999512</c:v>
                </c:pt>
                <c:pt idx="1613">
                  <c:v>161.39999999999512</c:v>
                </c:pt>
                <c:pt idx="1614">
                  <c:v>161.49999999999511</c:v>
                </c:pt>
                <c:pt idx="1615">
                  <c:v>161.59999999999511</c:v>
                </c:pt>
                <c:pt idx="1616">
                  <c:v>161.6999999999951</c:v>
                </c:pt>
                <c:pt idx="1617">
                  <c:v>161.79999999999509</c:v>
                </c:pt>
                <c:pt idx="1618">
                  <c:v>161.89999999999509</c:v>
                </c:pt>
                <c:pt idx="1619">
                  <c:v>161.99999999999508</c:v>
                </c:pt>
                <c:pt idx="1620">
                  <c:v>162.09999999999508</c:v>
                </c:pt>
                <c:pt idx="1621">
                  <c:v>162.19999999999507</c:v>
                </c:pt>
                <c:pt idx="1622">
                  <c:v>162.29999999999507</c:v>
                </c:pt>
                <c:pt idx="1623">
                  <c:v>162.39999999999506</c:v>
                </c:pt>
                <c:pt idx="1624">
                  <c:v>162.49999999999505</c:v>
                </c:pt>
                <c:pt idx="1625">
                  <c:v>162.59999999999505</c:v>
                </c:pt>
                <c:pt idx="1626">
                  <c:v>162.69999999999504</c:v>
                </c:pt>
                <c:pt idx="1627">
                  <c:v>162.79999999999504</c:v>
                </c:pt>
                <c:pt idx="1628">
                  <c:v>162.89999999999503</c:v>
                </c:pt>
                <c:pt idx="1629">
                  <c:v>162.99999999999503</c:v>
                </c:pt>
                <c:pt idx="1630">
                  <c:v>163.09999999999502</c:v>
                </c:pt>
                <c:pt idx="1631">
                  <c:v>163.19999999999501</c:v>
                </c:pt>
                <c:pt idx="1632">
                  <c:v>163.29999999999501</c:v>
                </c:pt>
                <c:pt idx="1633">
                  <c:v>163.399999999995</c:v>
                </c:pt>
                <c:pt idx="1634">
                  <c:v>163.499999999995</c:v>
                </c:pt>
                <c:pt idx="1635">
                  <c:v>163.59999999999499</c:v>
                </c:pt>
                <c:pt idx="1636">
                  <c:v>163.69999999999499</c:v>
                </c:pt>
                <c:pt idx="1637">
                  <c:v>163.79999999999498</c:v>
                </c:pt>
                <c:pt idx="1638">
                  <c:v>163.89999999999498</c:v>
                </c:pt>
                <c:pt idx="1639">
                  <c:v>163.99999999999497</c:v>
                </c:pt>
                <c:pt idx="1640">
                  <c:v>164.09999999999496</c:v>
                </c:pt>
                <c:pt idx="1641">
                  <c:v>164.19999999999496</c:v>
                </c:pt>
                <c:pt idx="1642">
                  <c:v>164.29999999999495</c:v>
                </c:pt>
                <c:pt idx="1643">
                  <c:v>164.39999999999495</c:v>
                </c:pt>
                <c:pt idx="1644">
                  <c:v>164.49999999999494</c:v>
                </c:pt>
                <c:pt idx="1645">
                  <c:v>164.59999999999494</c:v>
                </c:pt>
                <c:pt idx="1646">
                  <c:v>164.69999999999493</c:v>
                </c:pt>
                <c:pt idx="1647">
                  <c:v>164.79999999999492</c:v>
                </c:pt>
                <c:pt idx="1648">
                  <c:v>164.89999999999492</c:v>
                </c:pt>
                <c:pt idx="1649">
                  <c:v>164.99999999999491</c:v>
                </c:pt>
                <c:pt idx="1650">
                  <c:v>165.09999999999491</c:v>
                </c:pt>
                <c:pt idx="1651">
                  <c:v>165.1999999999949</c:v>
                </c:pt>
                <c:pt idx="1652">
                  <c:v>165.2999999999949</c:v>
                </c:pt>
                <c:pt idx="1653">
                  <c:v>165.39999999999489</c:v>
                </c:pt>
                <c:pt idx="1654">
                  <c:v>165.49999999999488</c:v>
                </c:pt>
                <c:pt idx="1655">
                  <c:v>165.59999999999488</c:v>
                </c:pt>
                <c:pt idx="1656">
                  <c:v>165.69999999999487</c:v>
                </c:pt>
                <c:pt idx="1657">
                  <c:v>165.79999999999487</c:v>
                </c:pt>
                <c:pt idx="1658">
                  <c:v>165.89999999999486</c:v>
                </c:pt>
                <c:pt idx="1659">
                  <c:v>165.99999999999486</c:v>
                </c:pt>
                <c:pt idx="1660">
                  <c:v>166.09999999999485</c:v>
                </c:pt>
                <c:pt idx="1661">
                  <c:v>166.19999999999484</c:v>
                </c:pt>
                <c:pt idx="1662">
                  <c:v>166.29999999999484</c:v>
                </c:pt>
                <c:pt idx="1663">
                  <c:v>166.39999999999483</c:v>
                </c:pt>
                <c:pt idx="1664">
                  <c:v>166.49999999999483</c:v>
                </c:pt>
                <c:pt idx="1665">
                  <c:v>166.59999999999482</c:v>
                </c:pt>
                <c:pt idx="1666">
                  <c:v>166.69999999999482</c:v>
                </c:pt>
                <c:pt idx="1667">
                  <c:v>166.79999999999481</c:v>
                </c:pt>
                <c:pt idx="1668">
                  <c:v>166.8999999999948</c:v>
                </c:pt>
                <c:pt idx="1669">
                  <c:v>166.9999999999948</c:v>
                </c:pt>
                <c:pt idx="1670">
                  <c:v>167.09999999999479</c:v>
                </c:pt>
                <c:pt idx="1671">
                  <c:v>167.19999999999479</c:v>
                </c:pt>
                <c:pt idx="1672">
                  <c:v>167.29999999999478</c:v>
                </c:pt>
                <c:pt idx="1673">
                  <c:v>167.39999999999478</c:v>
                </c:pt>
                <c:pt idx="1674">
                  <c:v>167.49999999999477</c:v>
                </c:pt>
                <c:pt idx="1675">
                  <c:v>167.59999999999476</c:v>
                </c:pt>
                <c:pt idx="1676">
                  <c:v>167.69999999999476</c:v>
                </c:pt>
                <c:pt idx="1677">
                  <c:v>167.79999999999475</c:v>
                </c:pt>
                <c:pt idx="1678">
                  <c:v>167.89999999999475</c:v>
                </c:pt>
                <c:pt idx="1679">
                  <c:v>167.99999999999474</c:v>
                </c:pt>
                <c:pt idx="1680">
                  <c:v>168.09999999999474</c:v>
                </c:pt>
                <c:pt idx="1681">
                  <c:v>168.19999999999473</c:v>
                </c:pt>
                <c:pt idx="1682">
                  <c:v>168.29999999999472</c:v>
                </c:pt>
                <c:pt idx="1683">
                  <c:v>168.39999999999472</c:v>
                </c:pt>
                <c:pt idx="1684">
                  <c:v>168.49999999999471</c:v>
                </c:pt>
                <c:pt idx="1685">
                  <c:v>168.59999999999471</c:v>
                </c:pt>
                <c:pt idx="1686">
                  <c:v>168.6999999999947</c:v>
                </c:pt>
                <c:pt idx="1687">
                  <c:v>168.7999999999947</c:v>
                </c:pt>
                <c:pt idx="1688">
                  <c:v>168.89999999999469</c:v>
                </c:pt>
                <c:pt idx="1689">
                  <c:v>168.99999999999469</c:v>
                </c:pt>
                <c:pt idx="1690">
                  <c:v>169.09999999999468</c:v>
                </c:pt>
                <c:pt idx="1691">
                  <c:v>169.19999999999467</c:v>
                </c:pt>
                <c:pt idx="1692">
                  <c:v>169.29999999999467</c:v>
                </c:pt>
                <c:pt idx="1693">
                  <c:v>169.39999999999466</c:v>
                </c:pt>
                <c:pt idx="1694">
                  <c:v>169.49999999999466</c:v>
                </c:pt>
                <c:pt idx="1695">
                  <c:v>169.59999999999465</c:v>
                </c:pt>
                <c:pt idx="1696">
                  <c:v>169.69999999999465</c:v>
                </c:pt>
                <c:pt idx="1697">
                  <c:v>169.79999999999464</c:v>
                </c:pt>
                <c:pt idx="1698">
                  <c:v>169.89999999999463</c:v>
                </c:pt>
                <c:pt idx="1699">
                  <c:v>169.99999999999463</c:v>
                </c:pt>
                <c:pt idx="1700">
                  <c:v>170.09999999999462</c:v>
                </c:pt>
                <c:pt idx="1701">
                  <c:v>170.19999999999462</c:v>
                </c:pt>
                <c:pt idx="1702">
                  <c:v>170.29999999999461</c:v>
                </c:pt>
                <c:pt idx="1703">
                  <c:v>170.39999999999461</c:v>
                </c:pt>
                <c:pt idx="1704">
                  <c:v>170.4999999999946</c:v>
                </c:pt>
                <c:pt idx="1705">
                  <c:v>170.59999999999459</c:v>
                </c:pt>
                <c:pt idx="1706">
                  <c:v>170.69999999999459</c:v>
                </c:pt>
                <c:pt idx="1707">
                  <c:v>170.79999999999458</c:v>
                </c:pt>
                <c:pt idx="1708">
                  <c:v>170.89999999999458</c:v>
                </c:pt>
                <c:pt idx="1709">
                  <c:v>170.99999999999457</c:v>
                </c:pt>
                <c:pt idx="1710">
                  <c:v>171.09999999999457</c:v>
                </c:pt>
                <c:pt idx="1711">
                  <c:v>171.19999999999456</c:v>
                </c:pt>
                <c:pt idx="1712">
                  <c:v>171.29999999999455</c:v>
                </c:pt>
                <c:pt idx="1713">
                  <c:v>171.39999999999455</c:v>
                </c:pt>
                <c:pt idx="1714">
                  <c:v>171.49999999999454</c:v>
                </c:pt>
                <c:pt idx="1715">
                  <c:v>171.59999999999454</c:v>
                </c:pt>
                <c:pt idx="1716">
                  <c:v>171.69999999999453</c:v>
                </c:pt>
                <c:pt idx="1717">
                  <c:v>171.79999999999453</c:v>
                </c:pt>
                <c:pt idx="1718">
                  <c:v>171.89999999999452</c:v>
                </c:pt>
                <c:pt idx="1719">
                  <c:v>171.99999999999451</c:v>
                </c:pt>
                <c:pt idx="1720">
                  <c:v>172.09999999999451</c:v>
                </c:pt>
                <c:pt idx="1721">
                  <c:v>172.1999999999945</c:v>
                </c:pt>
                <c:pt idx="1722">
                  <c:v>172.2999999999945</c:v>
                </c:pt>
                <c:pt idx="1723">
                  <c:v>172.39999999999449</c:v>
                </c:pt>
                <c:pt idx="1724">
                  <c:v>172.49999999999449</c:v>
                </c:pt>
                <c:pt idx="1725">
                  <c:v>172.59999999999448</c:v>
                </c:pt>
                <c:pt idx="1726">
                  <c:v>172.69999999999447</c:v>
                </c:pt>
                <c:pt idx="1727">
                  <c:v>172.79999999999447</c:v>
                </c:pt>
                <c:pt idx="1728">
                  <c:v>172.89999999999446</c:v>
                </c:pt>
                <c:pt idx="1729">
                  <c:v>172.99999999999446</c:v>
                </c:pt>
                <c:pt idx="1730">
                  <c:v>173.09999999999445</c:v>
                </c:pt>
                <c:pt idx="1731">
                  <c:v>173.19999999999445</c:v>
                </c:pt>
                <c:pt idx="1732">
                  <c:v>173.29999999999444</c:v>
                </c:pt>
                <c:pt idx="1733">
                  <c:v>173.39999999999444</c:v>
                </c:pt>
                <c:pt idx="1734">
                  <c:v>173.49999999999443</c:v>
                </c:pt>
                <c:pt idx="1735">
                  <c:v>173.59999999999442</c:v>
                </c:pt>
                <c:pt idx="1736">
                  <c:v>173.69999999999442</c:v>
                </c:pt>
                <c:pt idx="1737">
                  <c:v>173.79999999999441</c:v>
                </c:pt>
                <c:pt idx="1738">
                  <c:v>173.89999999999441</c:v>
                </c:pt>
                <c:pt idx="1739">
                  <c:v>173.9999999999944</c:v>
                </c:pt>
                <c:pt idx="1740">
                  <c:v>174.0999999999944</c:v>
                </c:pt>
                <c:pt idx="1741">
                  <c:v>174.19999999999439</c:v>
                </c:pt>
                <c:pt idx="1742">
                  <c:v>174.29999999999438</c:v>
                </c:pt>
                <c:pt idx="1743">
                  <c:v>174.39999999999438</c:v>
                </c:pt>
                <c:pt idx="1744">
                  <c:v>174.49999999999437</c:v>
                </c:pt>
                <c:pt idx="1745">
                  <c:v>174.59999999999437</c:v>
                </c:pt>
                <c:pt idx="1746">
                  <c:v>174.69999999999436</c:v>
                </c:pt>
                <c:pt idx="1747">
                  <c:v>174.79999999999436</c:v>
                </c:pt>
                <c:pt idx="1748">
                  <c:v>174.89999999999435</c:v>
                </c:pt>
                <c:pt idx="1749">
                  <c:v>174.99999999999434</c:v>
                </c:pt>
                <c:pt idx="1750">
                  <c:v>175.09999999999434</c:v>
                </c:pt>
                <c:pt idx="1751">
                  <c:v>175.19999999999433</c:v>
                </c:pt>
                <c:pt idx="1752">
                  <c:v>175.29999999999433</c:v>
                </c:pt>
                <c:pt idx="1753">
                  <c:v>175.39999999999432</c:v>
                </c:pt>
                <c:pt idx="1754">
                  <c:v>175.49999999999432</c:v>
                </c:pt>
                <c:pt idx="1755">
                  <c:v>175.59999999999431</c:v>
                </c:pt>
                <c:pt idx="1756">
                  <c:v>175.6999999999943</c:v>
                </c:pt>
                <c:pt idx="1757">
                  <c:v>175.7999999999943</c:v>
                </c:pt>
                <c:pt idx="1758">
                  <c:v>175.89999999999429</c:v>
                </c:pt>
                <c:pt idx="1759">
                  <c:v>175.99999999999429</c:v>
                </c:pt>
                <c:pt idx="1760">
                  <c:v>176.09999999999428</c:v>
                </c:pt>
                <c:pt idx="1761">
                  <c:v>176.19999999999428</c:v>
                </c:pt>
                <c:pt idx="1762">
                  <c:v>176.29999999999427</c:v>
                </c:pt>
                <c:pt idx="1763">
                  <c:v>176.39999999999426</c:v>
                </c:pt>
                <c:pt idx="1764">
                  <c:v>176.49999999999426</c:v>
                </c:pt>
                <c:pt idx="1765">
                  <c:v>176.59999999999425</c:v>
                </c:pt>
                <c:pt idx="1766">
                  <c:v>176.69999999999425</c:v>
                </c:pt>
                <c:pt idx="1767">
                  <c:v>176.79999999999424</c:v>
                </c:pt>
                <c:pt idx="1768">
                  <c:v>176.89999999999424</c:v>
                </c:pt>
                <c:pt idx="1769">
                  <c:v>176.99999999999423</c:v>
                </c:pt>
                <c:pt idx="1770">
                  <c:v>177.09999999999422</c:v>
                </c:pt>
                <c:pt idx="1771">
                  <c:v>177.19999999999422</c:v>
                </c:pt>
                <c:pt idx="1772">
                  <c:v>177.29999999999421</c:v>
                </c:pt>
                <c:pt idx="1773">
                  <c:v>177.39999999999421</c:v>
                </c:pt>
                <c:pt idx="1774">
                  <c:v>177.4999999999942</c:v>
                </c:pt>
                <c:pt idx="1775">
                  <c:v>177.5999999999942</c:v>
                </c:pt>
                <c:pt idx="1776">
                  <c:v>177.69999999999419</c:v>
                </c:pt>
                <c:pt idx="1777">
                  <c:v>177.79999999999418</c:v>
                </c:pt>
                <c:pt idx="1778">
                  <c:v>177.89999999999418</c:v>
                </c:pt>
                <c:pt idx="1779">
                  <c:v>177.99999999999417</c:v>
                </c:pt>
                <c:pt idx="1780">
                  <c:v>178.09999999999417</c:v>
                </c:pt>
                <c:pt idx="1781">
                  <c:v>178.19999999999416</c:v>
                </c:pt>
                <c:pt idx="1782">
                  <c:v>178.29999999999416</c:v>
                </c:pt>
                <c:pt idx="1783">
                  <c:v>178.39999999999415</c:v>
                </c:pt>
                <c:pt idx="1784">
                  <c:v>178.49999999999415</c:v>
                </c:pt>
                <c:pt idx="1785">
                  <c:v>178.59999999999414</c:v>
                </c:pt>
                <c:pt idx="1786">
                  <c:v>178.69999999999413</c:v>
                </c:pt>
                <c:pt idx="1787">
                  <c:v>178.79999999999413</c:v>
                </c:pt>
                <c:pt idx="1788">
                  <c:v>178.89999999999412</c:v>
                </c:pt>
                <c:pt idx="1789">
                  <c:v>178.99999999999412</c:v>
                </c:pt>
                <c:pt idx="1790">
                  <c:v>179.09999999999411</c:v>
                </c:pt>
                <c:pt idx="1791">
                  <c:v>179.19999999999411</c:v>
                </c:pt>
                <c:pt idx="1792">
                  <c:v>179.2999999999941</c:v>
                </c:pt>
                <c:pt idx="1793">
                  <c:v>179.39999999999409</c:v>
                </c:pt>
                <c:pt idx="1794">
                  <c:v>179.49999999999409</c:v>
                </c:pt>
                <c:pt idx="1795">
                  <c:v>179.59999999999408</c:v>
                </c:pt>
                <c:pt idx="1796">
                  <c:v>179.69999999999408</c:v>
                </c:pt>
                <c:pt idx="1797">
                  <c:v>179.79999999999407</c:v>
                </c:pt>
                <c:pt idx="1798">
                  <c:v>179.89999999999407</c:v>
                </c:pt>
                <c:pt idx="1799">
                  <c:v>179.99999999999406</c:v>
                </c:pt>
                <c:pt idx="1800">
                  <c:v>180.09999999999405</c:v>
                </c:pt>
                <c:pt idx="1801">
                  <c:v>180.19999999999405</c:v>
                </c:pt>
                <c:pt idx="1802">
                  <c:v>180.29999999999404</c:v>
                </c:pt>
                <c:pt idx="1803">
                  <c:v>180.39999999999404</c:v>
                </c:pt>
                <c:pt idx="1804">
                  <c:v>180.49999999999403</c:v>
                </c:pt>
                <c:pt idx="1805">
                  <c:v>180.59999999999403</c:v>
                </c:pt>
                <c:pt idx="1806">
                  <c:v>180.69999999999402</c:v>
                </c:pt>
                <c:pt idx="1807">
                  <c:v>180.79999999999401</c:v>
                </c:pt>
                <c:pt idx="1808">
                  <c:v>180.89999999999401</c:v>
                </c:pt>
                <c:pt idx="1809">
                  <c:v>180.999999999994</c:v>
                </c:pt>
                <c:pt idx="1810">
                  <c:v>181.099999999994</c:v>
                </c:pt>
                <c:pt idx="1811">
                  <c:v>181.19999999999399</c:v>
                </c:pt>
                <c:pt idx="1812">
                  <c:v>181.29999999999399</c:v>
                </c:pt>
                <c:pt idx="1813">
                  <c:v>181.39999999999398</c:v>
                </c:pt>
                <c:pt idx="1814">
                  <c:v>181.49999999999397</c:v>
                </c:pt>
                <c:pt idx="1815">
                  <c:v>181.59999999999397</c:v>
                </c:pt>
                <c:pt idx="1816">
                  <c:v>181.69999999999396</c:v>
                </c:pt>
                <c:pt idx="1817">
                  <c:v>181.79999999999396</c:v>
                </c:pt>
                <c:pt idx="1818">
                  <c:v>181.89999999999395</c:v>
                </c:pt>
                <c:pt idx="1819">
                  <c:v>181.99999999999395</c:v>
                </c:pt>
                <c:pt idx="1820">
                  <c:v>182.09999999999394</c:v>
                </c:pt>
                <c:pt idx="1821">
                  <c:v>182.19999999999393</c:v>
                </c:pt>
                <c:pt idx="1822">
                  <c:v>182.29999999999393</c:v>
                </c:pt>
                <c:pt idx="1823">
                  <c:v>182.39999999999392</c:v>
                </c:pt>
                <c:pt idx="1824">
                  <c:v>182.49999999999392</c:v>
                </c:pt>
                <c:pt idx="1825">
                  <c:v>182.59999999999391</c:v>
                </c:pt>
                <c:pt idx="1826">
                  <c:v>182.69999999999391</c:v>
                </c:pt>
                <c:pt idx="1827">
                  <c:v>182.7999999999939</c:v>
                </c:pt>
                <c:pt idx="1828">
                  <c:v>182.8999999999939</c:v>
                </c:pt>
                <c:pt idx="1829">
                  <c:v>182.99999999999389</c:v>
                </c:pt>
                <c:pt idx="1830">
                  <c:v>183.09999999999388</c:v>
                </c:pt>
                <c:pt idx="1831">
                  <c:v>183.19999999999388</c:v>
                </c:pt>
                <c:pt idx="1832">
                  <c:v>183.29999999999387</c:v>
                </c:pt>
                <c:pt idx="1833">
                  <c:v>183.39999999999387</c:v>
                </c:pt>
                <c:pt idx="1834">
                  <c:v>183.49999999999386</c:v>
                </c:pt>
                <c:pt idx="1835">
                  <c:v>183.59999999999386</c:v>
                </c:pt>
                <c:pt idx="1836">
                  <c:v>183.69999999999385</c:v>
                </c:pt>
                <c:pt idx="1837">
                  <c:v>183.79999999999384</c:v>
                </c:pt>
                <c:pt idx="1838">
                  <c:v>183.89999999999384</c:v>
                </c:pt>
                <c:pt idx="1839">
                  <c:v>183.99999999999383</c:v>
                </c:pt>
                <c:pt idx="1840">
                  <c:v>184.09999999999383</c:v>
                </c:pt>
                <c:pt idx="1841">
                  <c:v>184.19999999999382</c:v>
                </c:pt>
                <c:pt idx="1842">
                  <c:v>184.29999999999382</c:v>
                </c:pt>
                <c:pt idx="1843">
                  <c:v>184.39999999999381</c:v>
                </c:pt>
                <c:pt idx="1844">
                  <c:v>184.4999999999938</c:v>
                </c:pt>
                <c:pt idx="1845">
                  <c:v>184.5999999999938</c:v>
                </c:pt>
                <c:pt idx="1846">
                  <c:v>184.69999999999379</c:v>
                </c:pt>
                <c:pt idx="1847">
                  <c:v>184.79999999999379</c:v>
                </c:pt>
                <c:pt idx="1848">
                  <c:v>184.89999999999378</c:v>
                </c:pt>
                <c:pt idx="1849">
                  <c:v>184.99999999999378</c:v>
                </c:pt>
                <c:pt idx="1850">
                  <c:v>185.09999999999377</c:v>
                </c:pt>
                <c:pt idx="1851">
                  <c:v>185.19999999999376</c:v>
                </c:pt>
                <c:pt idx="1852">
                  <c:v>185.29999999999376</c:v>
                </c:pt>
                <c:pt idx="1853">
                  <c:v>185.39999999999375</c:v>
                </c:pt>
                <c:pt idx="1854">
                  <c:v>185.49999999999375</c:v>
                </c:pt>
                <c:pt idx="1855">
                  <c:v>185.59999999999374</c:v>
                </c:pt>
                <c:pt idx="1856">
                  <c:v>185.69999999999374</c:v>
                </c:pt>
                <c:pt idx="1857">
                  <c:v>185.79999999999373</c:v>
                </c:pt>
                <c:pt idx="1858">
                  <c:v>185.89999999999372</c:v>
                </c:pt>
                <c:pt idx="1859">
                  <c:v>185.99999999999372</c:v>
                </c:pt>
                <c:pt idx="1860">
                  <c:v>186.09999999999371</c:v>
                </c:pt>
                <c:pt idx="1861">
                  <c:v>186.19999999999371</c:v>
                </c:pt>
                <c:pt idx="1862">
                  <c:v>186.2999999999937</c:v>
                </c:pt>
                <c:pt idx="1863">
                  <c:v>186.3999999999937</c:v>
                </c:pt>
                <c:pt idx="1864">
                  <c:v>186.49999999999369</c:v>
                </c:pt>
                <c:pt idx="1865">
                  <c:v>186.59999999999368</c:v>
                </c:pt>
                <c:pt idx="1866">
                  <c:v>186.69999999999368</c:v>
                </c:pt>
                <c:pt idx="1867">
                  <c:v>186.79999999999367</c:v>
                </c:pt>
                <c:pt idx="1868">
                  <c:v>186.89999999999367</c:v>
                </c:pt>
                <c:pt idx="1869">
                  <c:v>186.99999999999366</c:v>
                </c:pt>
                <c:pt idx="1870">
                  <c:v>187.09999999999366</c:v>
                </c:pt>
                <c:pt idx="1871">
                  <c:v>187.19999999999365</c:v>
                </c:pt>
                <c:pt idx="1872">
                  <c:v>187.29999999999364</c:v>
                </c:pt>
                <c:pt idx="1873">
                  <c:v>187.39999999999364</c:v>
                </c:pt>
                <c:pt idx="1874">
                  <c:v>187.49999999999363</c:v>
                </c:pt>
                <c:pt idx="1875">
                  <c:v>187.59999999999363</c:v>
                </c:pt>
                <c:pt idx="1876">
                  <c:v>187.69999999999362</c:v>
                </c:pt>
                <c:pt idx="1877">
                  <c:v>187.79999999999362</c:v>
                </c:pt>
                <c:pt idx="1878">
                  <c:v>187.89999999999361</c:v>
                </c:pt>
                <c:pt idx="1879">
                  <c:v>187.99999999999361</c:v>
                </c:pt>
                <c:pt idx="1880">
                  <c:v>188.0999999999936</c:v>
                </c:pt>
                <c:pt idx="1881">
                  <c:v>188.19999999999359</c:v>
                </c:pt>
                <c:pt idx="1882">
                  <c:v>188.29999999999359</c:v>
                </c:pt>
                <c:pt idx="1883">
                  <c:v>188.39999999999358</c:v>
                </c:pt>
                <c:pt idx="1884">
                  <c:v>188.49999999999358</c:v>
                </c:pt>
                <c:pt idx="1885">
                  <c:v>188.59999999999357</c:v>
                </c:pt>
                <c:pt idx="1886">
                  <c:v>188.69999999999357</c:v>
                </c:pt>
                <c:pt idx="1887">
                  <c:v>188.79999999999356</c:v>
                </c:pt>
                <c:pt idx="1888">
                  <c:v>188.89999999999355</c:v>
                </c:pt>
                <c:pt idx="1889">
                  <c:v>188.99999999999355</c:v>
                </c:pt>
                <c:pt idx="1890">
                  <c:v>189.09999999999354</c:v>
                </c:pt>
                <c:pt idx="1891">
                  <c:v>189.19999999999354</c:v>
                </c:pt>
                <c:pt idx="1892">
                  <c:v>189.29999999999353</c:v>
                </c:pt>
                <c:pt idx="1893">
                  <c:v>189.39999999999353</c:v>
                </c:pt>
                <c:pt idx="1894">
                  <c:v>189.49999999999352</c:v>
                </c:pt>
                <c:pt idx="1895">
                  <c:v>189.59999999999351</c:v>
                </c:pt>
                <c:pt idx="1896">
                  <c:v>189.69999999999351</c:v>
                </c:pt>
                <c:pt idx="1897">
                  <c:v>189.7999999999935</c:v>
                </c:pt>
                <c:pt idx="1898">
                  <c:v>189.8999999999935</c:v>
                </c:pt>
                <c:pt idx="1899">
                  <c:v>189.99999999999349</c:v>
                </c:pt>
                <c:pt idx="1900">
                  <c:v>190.09999999999349</c:v>
                </c:pt>
                <c:pt idx="1901">
                  <c:v>190.19999999999348</c:v>
                </c:pt>
                <c:pt idx="1902">
                  <c:v>190.29999999999347</c:v>
                </c:pt>
                <c:pt idx="1903">
                  <c:v>190.39999999999347</c:v>
                </c:pt>
                <c:pt idx="1904">
                  <c:v>190.49999999999346</c:v>
                </c:pt>
                <c:pt idx="1905">
                  <c:v>190.59999999999346</c:v>
                </c:pt>
                <c:pt idx="1906">
                  <c:v>190.69999999999345</c:v>
                </c:pt>
                <c:pt idx="1907">
                  <c:v>190.79999999999345</c:v>
                </c:pt>
                <c:pt idx="1908">
                  <c:v>190.89999999999344</c:v>
                </c:pt>
                <c:pt idx="1909">
                  <c:v>190.99999999999343</c:v>
                </c:pt>
                <c:pt idx="1910">
                  <c:v>191.09999999999343</c:v>
                </c:pt>
                <c:pt idx="1911">
                  <c:v>191.19999999999342</c:v>
                </c:pt>
                <c:pt idx="1912">
                  <c:v>191.29999999999342</c:v>
                </c:pt>
                <c:pt idx="1913">
                  <c:v>191.39999999999341</c:v>
                </c:pt>
                <c:pt idx="1914">
                  <c:v>191.49999999999341</c:v>
                </c:pt>
                <c:pt idx="1915">
                  <c:v>191.5999999999934</c:v>
                </c:pt>
                <c:pt idx="1916">
                  <c:v>191.69999999999339</c:v>
                </c:pt>
                <c:pt idx="1917">
                  <c:v>191.79999999999339</c:v>
                </c:pt>
                <c:pt idx="1918">
                  <c:v>191.89999999999338</c:v>
                </c:pt>
                <c:pt idx="1919">
                  <c:v>191.99999999999338</c:v>
                </c:pt>
                <c:pt idx="1920">
                  <c:v>192.09999999999337</c:v>
                </c:pt>
                <c:pt idx="1921">
                  <c:v>192.19999999999337</c:v>
                </c:pt>
                <c:pt idx="1922">
                  <c:v>192.29999999999336</c:v>
                </c:pt>
                <c:pt idx="1923">
                  <c:v>192.39999999999336</c:v>
                </c:pt>
                <c:pt idx="1924">
                  <c:v>192.49999999999335</c:v>
                </c:pt>
                <c:pt idx="1925">
                  <c:v>192.59999999999334</c:v>
                </c:pt>
                <c:pt idx="1926">
                  <c:v>192.69999999999334</c:v>
                </c:pt>
                <c:pt idx="1927">
                  <c:v>192.79999999999333</c:v>
                </c:pt>
                <c:pt idx="1928">
                  <c:v>192.89999999999333</c:v>
                </c:pt>
                <c:pt idx="1929">
                  <c:v>192.99999999999332</c:v>
                </c:pt>
                <c:pt idx="1930">
                  <c:v>193.09999999999332</c:v>
                </c:pt>
                <c:pt idx="1931">
                  <c:v>193.19999999999331</c:v>
                </c:pt>
                <c:pt idx="1932">
                  <c:v>193.2999999999933</c:v>
                </c:pt>
                <c:pt idx="1933">
                  <c:v>193.3999999999933</c:v>
                </c:pt>
                <c:pt idx="1934">
                  <c:v>193.49999999999329</c:v>
                </c:pt>
                <c:pt idx="1935">
                  <c:v>193.59999999999329</c:v>
                </c:pt>
                <c:pt idx="1936">
                  <c:v>193.69999999999328</c:v>
                </c:pt>
                <c:pt idx="1937">
                  <c:v>193.79999999999328</c:v>
                </c:pt>
                <c:pt idx="1938">
                  <c:v>193.89999999999327</c:v>
                </c:pt>
                <c:pt idx="1939">
                  <c:v>193.99999999999326</c:v>
                </c:pt>
                <c:pt idx="1940">
                  <c:v>194.09999999999326</c:v>
                </c:pt>
                <c:pt idx="1941">
                  <c:v>194.19999999999325</c:v>
                </c:pt>
                <c:pt idx="1942">
                  <c:v>194.29999999999325</c:v>
                </c:pt>
                <c:pt idx="1943">
                  <c:v>194.39999999999324</c:v>
                </c:pt>
                <c:pt idx="1944">
                  <c:v>194.49999999999324</c:v>
                </c:pt>
                <c:pt idx="1945">
                  <c:v>194.59999999999323</c:v>
                </c:pt>
                <c:pt idx="1946">
                  <c:v>194.69999999999322</c:v>
                </c:pt>
                <c:pt idx="1947">
                  <c:v>194.79999999999322</c:v>
                </c:pt>
                <c:pt idx="1948">
                  <c:v>194.89999999999321</c:v>
                </c:pt>
                <c:pt idx="1949">
                  <c:v>194.99999999999321</c:v>
                </c:pt>
                <c:pt idx="1950">
                  <c:v>195.0999999999932</c:v>
                </c:pt>
                <c:pt idx="1951">
                  <c:v>195.1999999999932</c:v>
                </c:pt>
                <c:pt idx="1952">
                  <c:v>195.29999999999319</c:v>
                </c:pt>
                <c:pt idx="1953">
                  <c:v>195.39999999999318</c:v>
                </c:pt>
                <c:pt idx="1954">
                  <c:v>195.49999999999318</c:v>
                </c:pt>
                <c:pt idx="1955">
                  <c:v>195.59999999999317</c:v>
                </c:pt>
                <c:pt idx="1956">
                  <c:v>195.69999999999317</c:v>
                </c:pt>
                <c:pt idx="1957">
                  <c:v>195.79999999999316</c:v>
                </c:pt>
                <c:pt idx="1958">
                  <c:v>195.89999999999316</c:v>
                </c:pt>
                <c:pt idx="1959">
                  <c:v>195.99999999999315</c:v>
                </c:pt>
                <c:pt idx="1960">
                  <c:v>196.09999999999314</c:v>
                </c:pt>
                <c:pt idx="1961">
                  <c:v>196.19999999999314</c:v>
                </c:pt>
                <c:pt idx="1962">
                  <c:v>196.29999999999313</c:v>
                </c:pt>
                <c:pt idx="1963">
                  <c:v>196.39999999999313</c:v>
                </c:pt>
                <c:pt idx="1964">
                  <c:v>196.49999999999312</c:v>
                </c:pt>
                <c:pt idx="1965">
                  <c:v>196.59999999999312</c:v>
                </c:pt>
                <c:pt idx="1966">
                  <c:v>196.69999999999311</c:v>
                </c:pt>
                <c:pt idx="1967">
                  <c:v>196.7999999999931</c:v>
                </c:pt>
                <c:pt idx="1968">
                  <c:v>196.8999999999931</c:v>
                </c:pt>
                <c:pt idx="1969">
                  <c:v>196.99999999999309</c:v>
                </c:pt>
                <c:pt idx="1970">
                  <c:v>197.09999999999309</c:v>
                </c:pt>
                <c:pt idx="1971">
                  <c:v>197.19999999999308</c:v>
                </c:pt>
                <c:pt idx="1972">
                  <c:v>197.29999999999308</c:v>
                </c:pt>
                <c:pt idx="1973">
                  <c:v>197.39999999999307</c:v>
                </c:pt>
                <c:pt idx="1974">
                  <c:v>197.49999999999307</c:v>
                </c:pt>
                <c:pt idx="1975">
                  <c:v>197.59999999999306</c:v>
                </c:pt>
                <c:pt idx="1976">
                  <c:v>197.69999999999305</c:v>
                </c:pt>
                <c:pt idx="1977">
                  <c:v>197.79999999999305</c:v>
                </c:pt>
                <c:pt idx="1978">
                  <c:v>197.89999999999304</c:v>
                </c:pt>
                <c:pt idx="1979">
                  <c:v>197.99999999999304</c:v>
                </c:pt>
                <c:pt idx="1980">
                  <c:v>198.09999999999303</c:v>
                </c:pt>
                <c:pt idx="1981">
                  <c:v>198.19999999999303</c:v>
                </c:pt>
                <c:pt idx="1982">
                  <c:v>198.29999999999302</c:v>
                </c:pt>
                <c:pt idx="1983">
                  <c:v>198.39999999999301</c:v>
                </c:pt>
                <c:pt idx="1984">
                  <c:v>198.49999999999301</c:v>
                </c:pt>
                <c:pt idx="1985">
                  <c:v>198.599999999993</c:v>
                </c:pt>
                <c:pt idx="1986">
                  <c:v>198.699999999993</c:v>
                </c:pt>
                <c:pt idx="1987">
                  <c:v>198.79999999999299</c:v>
                </c:pt>
                <c:pt idx="1988">
                  <c:v>198.89999999999299</c:v>
                </c:pt>
                <c:pt idx="1989">
                  <c:v>198.99999999999298</c:v>
                </c:pt>
                <c:pt idx="1990">
                  <c:v>199.09999999999297</c:v>
                </c:pt>
                <c:pt idx="1991">
                  <c:v>199.19999999999297</c:v>
                </c:pt>
                <c:pt idx="1992">
                  <c:v>199.29999999999296</c:v>
                </c:pt>
                <c:pt idx="1993">
                  <c:v>199.39999999999296</c:v>
                </c:pt>
                <c:pt idx="1994">
                  <c:v>199.49999999999295</c:v>
                </c:pt>
                <c:pt idx="1995">
                  <c:v>199.59999999999295</c:v>
                </c:pt>
                <c:pt idx="1996">
                  <c:v>199.69999999999294</c:v>
                </c:pt>
                <c:pt idx="1997">
                  <c:v>199.79999999999293</c:v>
                </c:pt>
                <c:pt idx="1998">
                  <c:v>199.89999999999293</c:v>
                </c:pt>
                <c:pt idx="1999">
                  <c:v>199.99999999999292</c:v>
                </c:pt>
                <c:pt idx="2000">
                  <c:v>200.09999999999292</c:v>
                </c:pt>
                <c:pt idx="2001">
                  <c:v>200.19999999999291</c:v>
                </c:pt>
                <c:pt idx="2002">
                  <c:v>200.29999999999291</c:v>
                </c:pt>
                <c:pt idx="2003">
                  <c:v>200.3999999999929</c:v>
                </c:pt>
                <c:pt idx="2004">
                  <c:v>200.49999999999289</c:v>
                </c:pt>
                <c:pt idx="2005">
                  <c:v>200.59999999999289</c:v>
                </c:pt>
                <c:pt idx="2006">
                  <c:v>200.69999999999288</c:v>
                </c:pt>
                <c:pt idx="2007">
                  <c:v>200.79999999999288</c:v>
                </c:pt>
                <c:pt idx="2008">
                  <c:v>200.89999999999287</c:v>
                </c:pt>
                <c:pt idx="2009">
                  <c:v>200.99999999999287</c:v>
                </c:pt>
                <c:pt idx="2010">
                  <c:v>201.09999999999286</c:v>
                </c:pt>
                <c:pt idx="2011">
                  <c:v>201.19999999999285</c:v>
                </c:pt>
                <c:pt idx="2012">
                  <c:v>201.29999999999285</c:v>
                </c:pt>
                <c:pt idx="2013">
                  <c:v>201.39999999999284</c:v>
                </c:pt>
                <c:pt idx="2014">
                  <c:v>201.49999999999284</c:v>
                </c:pt>
                <c:pt idx="2015">
                  <c:v>201.59999999999283</c:v>
                </c:pt>
                <c:pt idx="2016">
                  <c:v>201.69999999999283</c:v>
                </c:pt>
                <c:pt idx="2017">
                  <c:v>201.79999999999282</c:v>
                </c:pt>
                <c:pt idx="2018">
                  <c:v>201.89999999999281</c:v>
                </c:pt>
                <c:pt idx="2019">
                  <c:v>201.99999999999281</c:v>
                </c:pt>
                <c:pt idx="2020">
                  <c:v>202.0999999999928</c:v>
                </c:pt>
                <c:pt idx="2021">
                  <c:v>202.1999999999928</c:v>
                </c:pt>
                <c:pt idx="2022">
                  <c:v>202.29999999999279</c:v>
                </c:pt>
                <c:pt idx="2023">
                  <c:v>202.39999999999279</c:v>
                </c:pt>
                <c:pt idx="2024">
                  <c:v>202.49999999999278</c:v>
                </c:pt>
                <c:pt idx="2025">
                  <c:v>202.59999999999278</c:v>
                </c:pt>
                <c:pt idx="2026">
                  <c:v>202.69999999999277</c:v>
                </c:pt>
                <c:pt idx="2027">
                  <c:v>202.79999999999276</c:v>
                </c:pt>
                <c:pt idx="2028">
                  <c:v>202.89999999999276</c:v>
                </c:pt>
                <c:pt idx="2029">
                  <c:v>202.99999999999275</c:v>
                </c:pt>
                <c:pt idx="2030">
                  <c:v>203.09999999999275</c:v>
                </c:pt>
                <c:pt idx="2031">
                  <c:v>203.19999999999274</c:v>
                </c:pt>
                <c:pt idx="2032">
                  <c:v>203.29999999999274</c:v>
                </c:pt>
                <c:pt idx="2033">
                  <c:v>203.39999999999273</c:v>
                </c:pt>
                <c:pt idx="2034">
                  <c:v>203.49999999999272</c:v>
                </c:pt>
                <c:pt idx="2035">
                  <c:v>203.59999999999272</c:v>
                </c:pt>
                <c:pt idx="2036">
                  <c:v>203.69999999999271</c:v>
                </c:pt>
                <c:pt idx="2037">
                  <c:v>203.79999999999271</c:v>
                </c:pt>
                <c:pt idx="2038">
                  <c:v>203.8999999999927</c:v>
                </c:pt>
                <c:pt idx="2039">
                  <c:v>203.9999999999927</c:v>
                </c:pt>
                <c:pt idx="2040">
                  <c:v>204.09999999999269</c:v>
                </c:pt>
                <c:pt idx="2041">
                  <c:v>204.19999999999268</c:v>
                </c:pt>
                <c:pt idx="2042">
                  <c:v>204.29999999999268</c:v>
                </c:pt>
                <c:pt idx="2043">
                  <c:v>204.39999999999267</c:v>
                </c:pt>
                <c:pt idx="2044">
                  <c:v>204.49999999999267</c:v>
                </c:pt>
                <c:pt idx="2045">
                  <c:v>204.59999999999266</c:v>
                </c:pt>
                <c:pt idx="2046">
                  <c:v>204.69999999999266</c:v>
                </c:pt>
                <c:pt idx="2047">
                  <c:v>204.79999999999265</c:v>
                </c:pt>
                <c:pt idx="2048">
                  <c:v>204.89999999999264</c:v>
                </c:pt>
                <c:pt idx="2049">
                  <c:v>204.99999999999264</c:v>
                </c:pt>
                <c:pt idx="2050">
                  <c:v>205.09999999999263</c:v>
                </c:pt>
                <c:pt idx="2051">
                  <c:v>205.19999999999263</c:v>
                </c:pt>
                <c:pt idx="2052">
                  <c:v>205.29999999999262</c:v>
                </c:pt>
                <c:pt idx="2053">
                  <c:v>205.39999999999262</c:v>
                </c:pt>
                <c:pt idx="2054">
                  <c:v>205.49999999999261</c:v>
                </c:pt>
                <c:pt idx="2055">
                  <c:v>205.5999999999926</c:v>
                </c:pt>
                <c:pt idx="2056">
                  <c:v>205.6999999999926</c:v>
                </c:pt>
                <c:pt idx="2057">
                  <c:v>205.79999999999259</c:v>
                </c:pt>
                <c:pt idx="2058">
                  <c:v>205.89999999999259</c:v>
                </c:pt>
                <c:pt idx="2059">
                  <c:v>205.99999999999258</c:v>
                </c:pt>
                <c:pt idx="2060">
                  <c:v>206.09999999999258</c:v>
                </c:pt>
                <c:pt idx="2061">
                  <c:v>206.19999999999257</c:v>
                </c:pt>
                <c:pt idx="2062">
                  <c:v>206.29999999999256</c:v>
                </c:pt>
                <c:pt idx="2063">
                  <c:v>206.39999999999256</c:v>
                </c:pt>
                <c:pt idx="2064">
                  <c:v>206.49999999999255</c:v>
                </c:pt>
                <c:pt idx="2065">
                  <c:v>206.59999999999255</c:v>
                </c:pt>
                <c:pt idx="2066">
                  <c:v>206.69999999999254</c:v>
                </c:pt>
                <c:pt idx="2067">
                  <c:v>206.79999999999254</c:v>
                </c:pt>
                <c:pt idx="2068">
                  <c:v>206.89999999999253</c:v>
                </c:pt>
                <c:pt idx="2069">
                  <c:v>206.99999999999253</c:v>
                </c:pt>
                <c:pt idx="2070">
                  <c:v>207.09999999999252</c:v>
                </c:pt>
                <c:pt idx="2071">
                  <c:v>207.19999999999251</c:v>
                </c:pt>
                <c:pt idx="2072">
                  <c:v>207.29999999999251</c:v>
                </c:pt>
                <c:pt idx="2073">
                  <c:v>207.3999999999925</c:v>
                </c:pt>
                <c:pt idx="2074">
                  <c:v>207.4999999999925</c:v>
                </c:pt>
                <c:pt idx="2075">
                  <c:v>207.59999999999249</c:v>
                </c:pt>
                <c:pt idx="2076">
                  <c:v>207.69999999999249</c:v>
                </c:pt>
                <c:pt idx="2077">
                  <c:v>207.79999999999248</c:v>
                </c:pt>
                <c:pt idx="2078">
                  <c:v>207.89999999999247</c:v>
                </c:pt>
                <c:pt idx="2079">
                  <c:v>207.99999999999247</c:v>
                </c:pt>
                <c:pt idx="2080">
                  <c:v>208.09999999999246</c:v>
                </c:pt>
                <c:pt idx="2081">
                  <c:v>208.19999999999246</c:v>
                </c:pt>
                <c:pt idx="2082">
                  <c:v>208.29999999999245</c:v>
                </c:pt>
                <c:pt idx="2083">
                  <c:v>208.39999999999245</c:v>
                </c:pt>
                <c:pt idx="2084">
                  <c:v>208.49999999999244</c:v>
                </c:pt>
                <c:pt idx="2085">
                  <c:v>208.59999999999243</c:v>
                </c:pt>
                <c:pt idx="2086">
                  <c:v>208.69999999999243</c:v>
                </c:pt>
                <c:pt idx="2087">
                  <c:v>208.79999999999242</c:v>
                </c:pt>
                <c:pt idx="2088">
                  <c:v>208.89999999999242</c:v>
                </c:pt>
                <c:pt idx="2089">
                  <c:v>208.99999999999241</c:v>
                </c:pt>
                <c:pt idx="2090">
                  <c:v>209.09999999999241</c:v>
                </c:pt>
                <c:pt idx="2091">
                  <c:v>209.1999999999924</c:v>
                </c:pt>
                <c:pt idx="2092">
                  <c:v>209.29999999999239</c:v>
                </c:pt>
                <c:pt idx="2093">
                  <c:v>209.39999999999239</c:v>
                </c:pt>
                <c:pt idx="2094">
                  <c:v>209.49999999999238</c:v>
                </c:pt>
                <c:pt idx="2095">
                  <c:v>209.59999999999238</c:v>
                </c:pt>
                <c:pt idx="2096">
                  <c:v>209.69999999999237</c:v>
                </c:pt>
                <c:pt idx="2097">
                  <c:v>209.79999999999237</c:v>
                </c:pt>
                <c:pt idx="2098">
                  <c:v>209.89999999999236</c:v>
                </c:pt>
                <c:pt idx="2099">
                  <c:v>209.99999999999235</c:v>
                </c:pt>
                <c:pt idx="2100">
                  <c:v>210.09999999999235</c:v>
                </c:pt>
                <c:pt idx="2101">
                  <c:v>210.19999999999234</c:v>
                </c:pt>
                <c:pt idx="2102">
                  <c:v>210.29999999999234</c:v>
                </c:pt>
                <c:pt idx="2103">
                  <c:v>210.39999999999233</c:v>
                </c:pt>
                <c:pt idx="2104">
                  <c:v>210.49999999999233</c:v>
                </c:pt>
                <c:pt idx="2105">
                  <c:v>210.59999999999232</c:v>
                </c:pt>
                <c:pt idx="2106">
                  <c:v>210.69999999999231</c:v>
                </c:pt>
                <c:pt idx="2107">
                  <c:v>210.79999999999231</c:v>
                </c:pt>
                <c:pt idx="2108">
                  <c:v>210.8999999999923</c:v>
                </c:pt>
                <c:pt idx="2109">
                  <c:v>210.9999999999923</c:v>
                </c:pt>
                <c:pt idx="2110">
                  <c:v>211.09999999999229</c:v>
                </c:pt>
                <c:pt idx="2111">
                  <c:v>211.19999999999229</c:v>
                </c:pt>
                <c:pt idx="2112">
                  <c:v>211.29999999999228</c:v>
                </c:pt>
                <c:pt idx="2113">
                  <c:v>211.39999999999227</c:v>
                </c:pt>
                <c:pt idx="2114">
                  <c:v>211.49999999999227</c:v>
                </c:pt>
                <c:pt idx="2115">
                  <c:v>211.59999999999226</c:v>
                </c:pt>
                <c:pt idx="2116">
                  <c:v>211.69999999999226</c:v>
                </c:pt>
                <c:pt idx="2117">
                  <c:v>211.79999999999225</c:v>
                </c:pt>
                <c:pt idx="2118">
                  <c:v>211.89999999999225</c:v>
                </c:pt>
                <c:pt idx="2119">
                  <c:v>211.99999999999224</c:v>
                </c:pt>
                <c:pt idx="2120">
                  <c:v>212.09999999999224</c:v>
                </c:pt>
                <c:pt idx="2121">
                  <c:v>212.19999999999223</c:v>
                </c:pt>
                <c:pt idx="2122">
                  <c:v>212.29999999999222</c:v>
                </c:pt>
                <c:pt idx="2123">
                  <c:v>212.39999999999222</c:v>
                </c:pt>
                <c:pt idx="2124">
                  <c:v>212.49999999999221</c:v>
                </c:pt>
                <c:pt idx="2125">
                  <c:v>212.59999999999221</c:v>
                </c:pt>
                <c:pt idx="2126">
                  <c:v>212.6999999999922</c:v>
                </c:pt>
                <c:pt idx="2127">
                  <c:v>212.7999999999922</c:v>
                </c:pt>
                <c:pt idx="2128">
                  <c:v>212.89999999999219</c:v>
                </c:pt>
                <c:pt idx="2129">
                  <c:v>212.99999999999218</c:v>
                </c:pt>
                <c:pt idx="2130">
                  <c:v>213.09999999999218</c:v>
                </c:pt>
                <c:pt idx="2131">
                  <c:v>213.19999999999217</c:v>
                </c:pt>
                <c:pt idx="2132">
                  <c:v>213.29999999999217</c:v>
                </c:pt>
                <c:pt idx="2133">
                  <c:v>213.39999999999216</c:v>
                </c:pt>
                <c:pt idx="2134">
                  <c:v>213.49999999999216</c:v>
                </c:pt>
                <c:pt idx="2135">
                  <c:v>213.59999999999215</c:v>
                </c:pt>
                <c:pt idx="2136">
                  <c:v>213.69999999999214</c:v>
                </c:pt>
                <c:pt idx="2137">
                  <c:v>213.79999999999214</c:v>
                </c:pt>
                <c:pt idx="2138">
                  <c:v>213.89999999999213</c:v>
                </c:pt>
                <c:pt idx="2139">
                  <c:v>213.99999999999213</c:v>
                </c:pt>
                <c:pt idx="2140">
                  <c:v>214.09999999999212</c:v>
                </c:pt>
                <c:pt idx="2141">
                  <c:v>214.19999999999212</c:v>
                </c:pt>
                <c:pt idx="2142">
                  <c:v>214.29999999999211</c:v>
                </c:pt>
                <c:pt idx="2143">
                  <c:v>214.3999999999921</c:v>
                </c:pt>
                <c:pt idx="2144">
                  <c:v>214.4999999999921</c:v>
                </c:pt>
                <c:pt idx="2145">
                  <c:v>214.59999999999209</c:v>
                </c:pt>
                <c:pt idx="2146">
                  <c:v>214.69999999999209</c:v>
                </c:pt>
                <c:pt idx="2147">
                  <c:v>214.79999999999208</c:v>
                </c:pt>
                <c:pt idx="2148">
                  <c:v>214.89999999999208</c:v>
                </c:pt>
                <c:pt idx="2149">
                  <c:v>214.99999999999207</c:v>
                </c:pt>
                <c:pt idx="2150">
                  <c:v>215.09999999999206</c:v>
                </c:pt>
                <c:pt idx="2151">
                  <c:v>215.19999999999206</c:v>
                </c:pt>
                <c:pt idx="2152">
                  <c:v>215.29999999999205</c:v>
                </c:pt>
                <c:pt idx="2153">
                  <c:v>215.39999999999205</c:v>
                </c:pt>
                <c:pt idx="2154">
                  <c:v>215.49999999999204</c:v>
                </c:pt>
                <c:pt idx="2155">
                  <c:v>215.59999999999204</c:v>
                </c:pt>
                <c:pt idx="2156">
                  <c:v>215.69999999999203</c:v>
                </c:pt>
                <c:pt idx="2157">
                  <c:v>215.79999999999202</c:v>
                </c:pt>
                <c:pt idx="2158">
                  <c:v>215.89999999999202</c:v>
                </c:pt>
                <c:pt idx="2159">
                  <c:v>215.99999999999201</c:v>
                </c:pt>
                <c:pt idx="2160">
                  <c:v>216.09999999999201</c:v>
                </c:pt>
                <c:pt idx="2161">
                  <c:v>216.199999999992</c:v>
                </c:pt>
                <c:pt idx="2162">
                  <c:v>216.299999999992</c:v>
                </c:pt>
                <c:pt idx="2163">
                  <c:v>216.39999999999199</c:v>
                </c:pt>
                <c:pt idx="2164">
                  <c:v>216.49999999999199</c:v>
                </c:pt>
                <c:pt idx="2165">
                  <c:v>216.59999999999198</c:v>
                </c:pt>
                <c:pt idx="2166">
                  <c:v>216.69999999999197</c:v>
                </c:pt>
                <c:pt idx="2167">
                  <c:v>216.79999999999197</c:v>
                </c:pt>
                <c:pt idx="2168">
                  <c:v>216.89999999999196</c:v>
                </c:pt>
                <c:pt idx="2169">
                  <c:v>216.99999999999196</c:v>
                </c:pt>
                <c:pt idx="2170">
                  <c:v>217.09999999999195</c:v>
                </c:pt>
                <c:pt idx="2171">
                  <c:v>217.19999999999195</c:v>
                </c:pt>
                <c:pt idx="2172">
                  <c:v>217.29999999999194</c:v>
                </c:pt>
                <c:pt idx="2173">
                  <c:v>217.39999999999193</c:v>
                </c:pt>
                <c:pt idx="2174">
                  <c:v>217.49999999999193</c:v>
                </c:pt>
                <c:pt idx="2175">
                  <c:v>217.59999999999192</c:v>
                </c:pt>
                <c:pt idx="2176">
                  <c:v>217.69999999999192</c:v>
                </c:pt>
                <c:pt idx="2177">
                  <c:v>217.79999999999191</c:v>
                </c:pt>
                <c:pt idx="2178">
                  <c:v>217.89999999999191</c:v>
                </c:pt>
                <c:pt idx="2179">
                  <c:v>217.9999999999919</c:v>
                </c:pt>
                <c:pt idx="2180">
                  <c:v>218.09999999999189</c:v>
                </c:pt>
                <c:pt idx="2181">
                  <c:v>218.19999999999189</c:v>
                </c:pt>
                <c:pt idx="2182">
                  <c:v>218.29999999999188</c:v>
                </c:pt>
                <c:pt idx="2183">
                  <c:v>218.39999999999188</c:v>
                </c:pt>
                <c:pt idx="2184">
                  <c:v>218.49999999999187</c:v>
                </c:pt>
                <c:pt idx="2185">
                  <c:v>218.59999999999187</c:v>
                </c:pt>
                <c:pt idx="2186">
                  <c:v>218.69999999999186</c:v>
                </c:pt>
                <c:pt idx="2187">
                  <c:v>218.79999999999185</c:v>
                </c:pt>
                <c:pt idx="2188">
                  <c:v>218.89999999999185</c:v>
                </c:pt>
                <c:pt idx="2189">
                  <c:v>218.99999999999184</c:v>
                </c:pt>
                <c:pt idx="2190">
                  <c:v>219.09999999999184</c:v>
                </c:pt>
                <c:pt idx="2191">
                  <c:v>219.19999999999183</c:v>
                </c:pt>
                <c:pt idx="2192">
                  <c:v>219.29999999999183</c:v>
                </c:pt>
                <c:pt idx="2193">
                  <c:v>219.39999999999182</c:v>
                </c:pt>
                <c:pt idx="2194">
                  <c:v>219.49999999999181</c:v>
                </c:pt>
                <c:pt idx="2195">
                  <c:v>219.59999999999181</c:v>
                </c:pt>
                <c:pt idx="2196">
                  <c:v>219.6999999999918</c:v>
                </c:pt>
                <c:pt idx="2197">
                  <c:v>219.7999999999918</c:v>
                </c:pt>
                <c:pt idx="2198">
                  <c:v>219.89999999999179</c:v>
                </c:pt>
                <c:pt idx="2199">
                  <c:v>219.99999999999179</c:v>
                </c:pt>
                <c:pt idx="2200">
                  <c:v>220.09999999999178</c:v>
                </c:pt>
                <c:pt idx="2201">
                  <c:v>220.19999999999177</c:v>
                </c:pt>
                <c:pt idx="2202">
                  <c:v>220.29999999999177</c:v>
                </c:pt>
                <c:pt idx="2203">
                  <c:v>220.39999999999176</c:v>
                </c:pt>
                <c:pt idx="2204">
                  <c:v>220.49999999999176</c:v>
                </c:pt>
                <c:pt idx="2205">
                  <c:v>220.59999999999175</c:v>
                </c:pt>
                <c:pt idx="2206">
                  <c:v>220.69999999999175</c:v>
                </c:pt>
                <c:pt idx="2207">
                  <c:v>220.79999999999174</c:v>
                </c:pt>
                <c:pt idx="2208">
                  <c:v>220.89999999999173</c:v>
                </c:pt>
                <c:pt idx="2209">
                  <c:v>220.99999999999173</c:v>
                </c:pt>
                <c:pt idx="2210">
                  <c:v>221.09999999999172</c:v>
                </c:pt>
                <c:pt idx="2211">
                  <c:v>221.19999999999172</c:v>
                </c:pt>
                <c:pt idx="2212">
                  <c:v>221.29999999999171</c:v>
                </c:pt>
                <c:pt idx="2213">
                  <c:v>221.39999999999171</c:v>
                </c:pt>
                <c:pt idx="2214">
                  <c:v>221.4999999999917</c:v>
                </c:pt>
                <c:pt idx="2215">
                  <c:v>221.5999999999917</c:v>
                </c:pt>
                <c:pt idx="2216">
                  <c:v>221.69999999999169</c:v>
                </c:pt>
                <c:pt idx="2217">
                  <c:v>221.79999999999168</c:v>
                </c:pt>
                <c:pt idx="2218">
                  <c:v>221.89999999999168</c:v>
                </c:pt>
                <c:pt idx="2219">
                  <c:v>221.99999999999167</c:v>
                </c:pt>
                <c:pt idx="2220">
                  <c:v>222.09999999999167</c:v>
                </c:pt>
                <c:pt idx="2221">
                  <c:v>222.19999999999166</c:v>
                </c:pt>
                <c:pt idx="2222">
                  <c:v>222.29999999999166</c:v>
                </c:pt>
                <c:pt idx="2223">
                  <c:v>222.39999999999165</c:v>
                </c:pt>
                <c:pt idx="2224">
                  <c:v>222.49999999999164</c:v>
                </c:pt>
                <c:pt idx="2225">
                  <c:v>222.59999999999164</c:v>
                </c:pt>
                <c:pt idx="2226">
                  <c:v>222.69999999999163</c:v>
                </c:pt>
                <c:pt idx="2227">
                  <c:v>222.79999999999163</c:v>
                </c:pt>
                <c:pt idx="2228">
                  <c:v>222.89999999999162</c:v>
                </c:pt>
                <c:pt idx="2229">
                  <c:v>222.99999999999162</c:v>
                </c:pt>
                <c:pt idx="2230">
                  <c:v>223.09999999999161</c:v>
                </c:pt>
                <c:pt idx="2231">
                  <c:v>223.1999999999916</c:v>
                </c:pt>
                <c:pt idx="2232">
                  <c:v>223.2999999999916</c:v>
                </c:pt>
                <c:pt idx="2233">
                  <c:v>223.39999999999159</c:v>
                </c:pt>
                <c:pt idx="2234">
                  <c:v>223.49999999999159</c:v>
                </c:pt>
                <c:pt idx="2235">
                  <c:v>223.59999999999158</c:v>
                </c:pt>
                <c:pt idx="2236">
                  <c:v>223.69999999999158</c:v>
                </c:pt>
                <c:pt idx="2237">
                  <c:v>223.79999999999157</c:v>
                </c:pt>
                <c:pt idx="2238">
                  <c:v>223.89999999999156</c:v>
                </c:pt>
                <c:pt idx="2239">
                  <c:v>223.99999999999156</c:v>
                </c:pt>
                <c:pt idx="2240">
                  <c:v>224.09999999999155</c:v>
                </c:pt>
                <c:pt idx="2241">
                  <c:v>224.19999999999155</c:v>
                </c:pt>
                <c:pt idx="2242">
                  <c:v>224.29999999999154</c:v>
                </c:pt>
                <c:pt idx="2243">
                  <c:v>224.39999999999154</c:v>
                </c:pt>
                <c:pt idx="2244">
                  <c:v>224.49999999999153</c:v>
                </c:pt>
                <c:pt idx="2245">
                  <c:v>224.59999999999152</c:v>
                </c:pt>
                <c:pt idx="2246">
                  <c:v>224.69999999999152</c:v>
                </c:pt>
                <c:pt idx="2247">
                  <c:v>224.79999999999151</c:v>
                </c:pt>
                <c:pt idx="2248">
                  <c:v>224.89999999999151</c:v>
                </c:pt>
                <c:pt idx="2249">
                  <c:v>224.9999999999915</c:v>
                </c:pt>
                <c:pt idx="2250">
                  <c:v>225.0999999999915</c:v>
                </c:pt>
                <c:pt idx="2251">
                  <c:v>225.19999999999149</c:v>
                </c:pt>
                <c:pt idx="2252">
                  <c:v>225.29999999999148</c:v>
                </c:pt>
                <c:pt idx="2253">
                  <c:v>225.39999999999148</c:v>
                </c:pt>
                <c:pt idx="2254">
                  <c:v>225.49999999999147</c:v>
                </c:pt>
                <c:pt idx="2255">
                  <c:v>225.59999999999147</c:v>
                </c:pt>
                <c:pt idx="2256">
                  <c:v>225.69999999999146</c:v>
                </c:pt>
                <c:pt idx="2257">
                  <c:v>225.79999999999146</c:v>
                </c:pt>
                <c:pt idx="2258">
                  <c:v>225.89999999999145</c:v>
                </c:pt>
                <c:pt idx="2259">
                  <c:v>225.99999999999145</c:v>
                </c:pt>
                <c:pt idx="2260">
                  <c:v>226.09999999999144</c:v>
                </c:pt>
                <c:pt idx="2261">
                  <c:v>226.19999999999143</c:v>
                </c:pt>
                <c:pt idx="2262">
                  <c:v>226.29999999999143</c:v>
                </c:pt>
                <c:pt idx="2263">
                  <c:v>226.39999999999142</c:v>
                </c:pt>
                <c:pt idx="2264">
                  <c:v>226.49999999999142</c:v>
                </c:pt>
                <c:pt idx="2265">
                  <c:v>226.59999999999141</c:v>
                </c:pt>
                <c:pt idx="2266">
                  <c:v>226.69999999999141</c:v>
                </c:pt>
                <c:pt idx="2267">
                  <c:v>226.7999999999914</c:v>
                </c:pt>
                <c:pt idx="2268">
                  <c:v>226.89999999999139</c:v>
                </c:pt>
                <c:pt idx="2269">
                  <c:v>226.99999999999139</c:v>
                </c:pt>
                <c:pt idx="2270">
                  <c:v>227.09999999999138</c:v>
                </c:pt>
                <c:pt idx="2271">
                  <c:v>227.19999999999138</c:v>
                </c:pt>
                <c:pt idx="2272">
                  <c:v>227.29999999999137</c:v>
                </c:pt>
                <c:pt idx="2273">
                  <c:v>227.39999999999137</c:v>
                </c:pt>
                <c:pt idx="2274">
                  <c:v>227.49999999999136</c:v>
                </c:pt>
                <c:pt idx="2275">
                  <c:v>227.59999999999135</c:v>
                </c:pt>
                <c:pt idx="2276">
                  <c:v>227.69999999999135</c:v>
                </c:pt>
                <c:pt idx="2277">
                  <c:v>227.79999999999134</c:v>
                </c:pt>
                <c:pt idx="2278">
                  <c:v>227.89999999999134</c:v>
                </c:pt>
                <c:pt idx="2279">
                  <c:v>227.99999999999133</c:v>
                </c:pt>
                <c:pt idx="2280">
                  <c:v>228.09999999999133</c:v>
                </c:pt>
                <c:pt idx="2281">
                  <c:v>228.19999999999132</c:v>
                </c:pt>
                <c:pt idx="2282">
                  <c:v>228.29999999999131</c:v>
                </c:pt>
                <c:pt idx="2283">
                  <c:v>228.39999999999131</c:v>
                </c:pt>
                <c:pt idx="2284">
                  <c:v>228.4999999999913</c:v>
                </c:pt>
                <c:pt idx="2285">
                  <c:v>228.5999999999913</c:v>
                </c:pt>
                <c:pt idx="2286">
                  <c:v>228.69999999999129</c:v>
                </c:pt>
                <c:pt idx="2287">
                  <c:v>228.79999999999129</c:v>
                </c:pt>
                <c:pt idx="2288">
                  <c:v>228.89999999999128</c:v>
                </c:pt>
                <c:pt idx="2289">
                  <c:v>228.99999999999127</c:v>
                </c:pt>
                <c:pt idx="2290">
                  <c:v>229.09999999999127</c:v>
                </c:pt>
                <c:pt idx="2291">
                  <c:v>229.19999999999126</c:v>
                </c:pt>
                <c:pt idx="2292">
                  <c:v>229.29999999999126</c:v>
                </c:pt>
                <c:pt idx="2293">
                  <c:v>229.39999999999125</c:v>
                </c:pt>
                <c:pt idx="2294">
                  <c:v>229.49999999999125</c:v>
                </c:pt>
                <c:pt idx="2295">
                  <c:v>229.59999999999124</c:v>
                </c:pt>
                <c:pt idx="2296">
                  <c:v>229.69999999999123</c:v>
                </c:pt>
                <c:pt idx="2297">
                  <c:v>229.79999999999123</c:v>
                </c:pt>
                <c:pt idx="2298">
                  <c:v>229.89999999999122</c:v>
                </c:pt>
                <c:pt idx="2299">
                  <c:v>229.99999999999122</c:v>
                </c:pt>
                <c:pt idx="2300">
                  <c:v>230.09999999999121</c:v>
                </c:pt>
                <c:pt idx="2301">
                  <c:v>230.19999999999121</c:v>
                </c:pt>
                <c:pt idx="2302">
                  <c:v>230.2999999999912</c:v>
                </c:pt>
                <c:pt idx="2303">
                  <c:v>230.39999999999119</c:v>
                </c:pt>
                <c:pt idx="2304">
                  <c:v>230.49999999999119</c:v>
                </c:pt>
                <c:pt idx="2305">
                  <c:v>230.59999999999118</c:v>
                </c:pt>
                <c:pt idx="2306">
                  <c:v>230.69999999999118</c:v>
                </c:pt>
                <c:pt idx="2307">
                  <c:v>230.79999999999117</c:v>
                </c:pt>
                <c:pt idx="2308">
                  <c:v>230.89999999999117</c:v>
                </c:pt>
                <c:pt idx="2309">
                  <c:v>230.99999999999116</c:v>
                </c:pt>
                <c:pt idx="2310">
                  <c:v>231.09999999999116</c:v>
                </c:pt>
                <c:pt idx="2311">
                  <c:v>231.19999999999115</c:v>
                </c:pt>
                <c:pt idx="2312">
                  <c:v>231.29999999999114</c:v>
                </c:pt>
                <c:pt idx="2313">
                  <c:v>231.39999999999114</c:v>
                </c:pt>
                <c:pt idx="2314">
                  <c:v>231.49999999999113</c:v>
                </c:pt>
                <c:pt idx="2315">
                  <c:v>231.59999999999113</c:v>
                </c:pt>
                <c:pt idx="2316">
                  <c:v>231.69999999999112</c:v>
                </c:pt>
                <c:pt idx="2317">
                  <c:v>231.79999999999112</c:v>
                </c:pt>
                <c:pt idx="2318">
                  <c:v>231.89999999999111</c:v>
                </c:pt>
                <c:pt idx="2319">
                  <c:v>231.9999999999911</c:v>
                </c:pt>
                <c:pt idx="2320">
                  <c:v>232.0999999999911</c:v>
                </c:pt>
                <c:pt idx="2321">
                  <c:v>232.19999999999109</c:v>
                </c:pt>
                <c:pt idx="2322">
                  <c:v>232.29999999999109</c:v>
                </c:pt>
                <c:pt idx="2323">
                  <c:v>232.39999999999108</c:v>
                </c:pt>
                <c:pt idx="2324">
                  <c:v>232.49999999999108</c:v>
                </c:pt>
                <c:pt idx="2325">
                  <c:v>232.59999999999107</c:v>
                </c:pt>
                <c:pt idx="2326">
                  <c:v>232.69999999999106</c:v>
                </c:pt>
                <c:pt idx="2327">
                  <c:v>232.79999999999106</c:v>
                </c:pt>
                <c:pt idx="2328">
                  <c:v>232.89999999999105</c:v>
                </c:pt>
                <c:pt idx="2329">
                  <c:v>232.99999999999105</c:v>
                </c:pt>
                <c:pt idx="2330">
                  <c:v>233.09999999999104</c:v>
                </c:pt>
                <c:pt idx="2331">
                  <c:v>233.19999999999104</c:v>
                </c:pt>
                <c:pt idx="2332">
                  <c:v>233.29999999999103</c:v>
                </c:pt>
                <c:pt idx="2333">
                  <c:v>233.39999999999102</c:v>
                </c:pt>
                <c:pt idx="2334">
                  <c:v>233.49999999999102</c:v>
                </c:pt>
                <c:pt idx="2335">
                  <c:v>233.59999999999101</c:v>
                </c:pt>
                <c:pt idx="2336">
                  <c:v>233.69999999999101</c:v>
                </c:pt>
                <c:pt idx="2337">
                  <c:v>233.799999999991</c:v>
                </c:pt>
                <c:pt idx="2338">
                  <c:v>233.899999999991</c:v>
                </c:pt>
                <c:pt idx="2339">
                  <c:v>233.99999999999099</c:v>
                </c:pt>
                <c:pt idx="2340">
                  <c:v>234.09999999999098</c:v>
                </c:pt>
                <c:pt idx="2341">
                  <c:v>234.19999999999098</c:v>
                </c:pt>
                <c:pt idx="2342">
                  <c:v>234.29999999999097</c:v>
                </c:pt>
                <c:pt idx="2343">
                  <c:v>234.39999999999097</c:v>
                </c:pt>
                <c:pt idx="2344">
                  <c:v>234.49999999999096</c:v>
                </c:pt>
                <c:pt idx="2345">
                  <c:v>234.59999999999096</c:v>
                </c:pt>
                <c:pt idx="2346">
                  <c:v>234.69999999999095</c:v>
                </c:pt>
                <c:pt idx="2347">
                  <c:v>234.79999999999094</c:v>
                </c:pt>
                <c:pt idx="2348">
                  <c:v>234.89999999999094</c:v>
                </c:pt>
                <c:pt idx="2349">
                  <c:v>234.99999999999093</c:v>
                </c:pt>
                <c:pt idx="2350">
                  <c:v>235.09999999999093</c:v>
                </c:pt>
                <c:pt idx="2351">
                  <c:v>235.19999999999092</c:v>
                </c:pt>
                <c:pt idx="2352">
                  <c:v>235.29999999999092</c:v>
                </c:pt>
                <c:pt idx="2353">
                  <c:v>235.39999999999091</c:v>
                </c:pt>
                <c:pt idx="2354">
                  <c:v>235.49999999999091</c:v>
                </c:pt>
                <c:pt idx="2355">
                  <c:v>235.5999999999909</c:v>
                </c:pt>
                <c:pt idx="2356">
                  <c:v>235.69999999999089</c:v>
                </c:pt>
                <c:pt idx="2357">
                  <c:v>235.79999999999089</c:v>
                </c:pt>
                <c:pt idx="2358">
                  <c:v>235.89999999999088</c:v>
                </c:pt>
                <c:pt idx="2359">
                  <c:v>235.99999999999088</c:v>
                </c:pt>
                <c:pt idx="2360">
                  <c:v>236.09999999999087</c:v>
                </c:pt>
                <c:pt idx="2361">
                  <c:v>236.19999999999087</c:v>
                </c:pt>
                <c:pt idx="2362">
                  <c:v>236.29999999999086</c:v>
                </c:pt>
                <c:pt idx="2363">
                  <c:v>236.39999999999085</c:v>
                </c:pt>
                <c:pt idx="2364">
                  <c:v>236.49999999999085</c:v>
                </c:pt>
                <c:pt idx="2365">
                  <c:v>236.59999999999084</c:v>
                </c:pt>
                <c:pt idx="2366">
                  <c:v>236.69999999999084</c:v>
                </c:pt>
                <c:pt idx="2367">
                  <c:v>236.79999999999083</c:v>
                </c:pt>
                <c:pt idx="2368">
                  <c:v>236.89999999999083</c:v>
                </c:pt>
                <c:pt idx="2369">
                  <c:v>236.99999999999082</c:v>
                </c:pt>
                <c:pt idx="2370">
                  <c:v>237.09999999999081</c:v>
                </c:pt>
                <c:pt idx="2371">
                  <c:v>237.19999999999081</c:v>
                </c:pt>
                <c:pt idx="2372">
                  <c:v>237.2999999999908</c:v>
                </c:pt>
                <c:pt idx="2373">
                  <c:v>237.3999999999908</c:v>
                </c:pt>
                <c:pt idx="2374">
                  <c:v>237.49999999999079</c:v>
                </c:pt>
                <c:pt idx="2375">
                  <c:v>237.59999999999079</c:v>
                </c:pt>
                <c:pt idx="2376">
                  <c:v>237.69999999999078</c:v>
                </c:pt>
                <c:pt idx="2377">
                  <c:v>237.79999999999077</c:v>
                </c:pt>
                <c:pt idx="2378">
                  <c:v>237.89999999999077</c:v>
                </c:pt>
                <c:pt idx="2379">
                  <c:v>237.99999999999076</c:v>
                </c:pt>
                <c:pt idx="2380">
                  <c:v>238.09999999999076</c:v>
                </c:pt>
                <c:pt idx="2381">
                  <c:v>238.19999999999075</c:v>
                </c:pt>
                <c:pt idx="2382">
                  <c:v>238.29999999999075</c:v>
                </c:pt>
                <c:pt idx="2383">
                  <c:v>238.39999999999074</c:v>
                </c:pt>
                <c:pt idx="2384">
                  <c:v>238.49999999999073</c:v>
                </c:pt>
                <c:pt idx="2385">
                  <c:v>238.59999999999073</c:v>
                </c:pt>
                <c:pt idx="2386">
                  <c:v>238.69999999999072</c:v>
                </c:pt>
                <c:pt idx="2387">
                  <c:v>238.79999999999072</c:v>
                </c:pt>
                <c:pt idx="2388">
                  <c:v>238.89999999999071</c:v>
                </c:pt>
                <c:pt idx="2389">
                  <c:v>238.99999999999071</c:v>
                </c:pt>
                <c:pt idx="2390">
                  <c:v>239.0999999999907</c:v>
                </c:pt>
                <c:pt idx="2391">
                  <c:v>239.19999999999069</c:v>
                </c:pt>
                <c:pt idx="2392">
                  <c:v>239.29999999999069</c:v>
                </c:pt>
                <c:pt idx="2393">
                  <c:v>239.39999999999068</c:v>
                </c:pt>
                <c:pt idx="2394">
                  <c:v>239.49999999999068</c:v>
                </c:pt>
                <c:pt idx="2395">
                  <c:v>239.59999999999067</c:v>
                </c:pt>
                <c:pt idx="2396">
                  <c:v>239.69999999999067</c:v>
                </c:pt>
                <c:pt idx="2397">
                  <c:v>239.79999999999066</c:v>
                </c:pt>
                <c:pt idx="2398">
                  <c:v>239.89999999999065</c:v>
                </c:pt>
                <c:pt idx="2399">
                  <c:v>239.99999999999065</c:v>
                </c:pt>
                <c:pt idx="2400">
                  <c:v>240.09999999999064</c:v>
                </c:pt>
                <c:pt idx="2401">
                  <c:v>240.19999999999064</c:v>
                </c:pt>
                <c:pt idx="2402">
                  <c:v>240.29999999999063</c:v>
                </c:pt>
                <c:pt idx="2403">
                  <c:v>240.39999999999063</c:v>
                </c:pt>
                <c:pt idx="2404">
                  <c:v>240.49999999999062</c:v>
                </c:pt>
                <c:pt idx="2405">
                  <c:v>240.59999999999062</c:v>
                </c:pt>
                <c:pt idx="2406">
                  <c:v>240.69999999999061</c:v>
                </c:pt>
                <c:pt idx="2407">
                  <c:v>240.7999999999906</c:v>
                </c:pt>
                <c:pt idx="2408">
                  <c:v>240.8999999999906</c:v>
                </c:pt>
                <c:pt idx="2409">
                  <c:v>240.99999999999059</c:v>
                </c:pt>
                <c:pt idx="2410">
                  <c:v>241.09999999999059</c:v>
                </c:pt>
                <c:pt idx="2411">
                  <c:v>241.19999999999058</c:v>
                </c:pt>
                <c:pt idx="2412">
                  <c:v>241.29999999999058</c:v>
                </c:pt>
                <c:pt idx="2413">
                  <c:v>241.39999999999057</c:v>
                </c:pt>
                <c:pt idx="2414">
                  <c:v>241.49999999999056</c:v>
                </c:pt>
                <c:pt idx="2415">
                  <c:v>241.59999999999056</c:v>
                </c:pt>
                <c:pt idx="2416">
                  <c:v>241.69999999999055</c:v>
                </c:pt>
                <c:pt idx="2417">
                  <c:v>241.79999999999055</c:v>
                </c:pt>
                <c:pt idx="2418">
                  <c:v>241.89999999999054</c:v>
                </c:pt>
                <c:pt idx="2419">
                  <c:v>241.99999999999054</c:v>
                </c:pt>
                <c:pt idx="2420">
                  <c:v>242.09999999999053</c:v>
                </c:pt>
                <c:pt idx="2421">
                  <c:v>242.19999999999052</c:v>
                </c:pt>
                <c:pt idx="2422">
                  <c:v>242.29999999999052</c:v>
                </c:pt>
                <c:pt idx="2423">
                  <c:v>242.39999999999051</c:v>
                </c:pt>
                <c:pt idx="2424">
                  <c:v>242.49999999999051</c:v>
                </c:pt>
                <c:pt idx="2425">
                  <c:v>242.5999999999905</c:v>
                </c:pt>
                <c:pt idx="2426">
                  <c:v>242.6999999999905</c:v>
                </c:pt>
                <c:pt idx="2427">
                  <c:v>242.79999999999049</c:v>
                </c:pt>
                <c:pt idx="2428">
                  <c:v>242.89999999999048</c:v>
                </c:pt>
                <c:pt idx="2429">
                  <c:v>242.99999999999048</c:v>
                </c:pt>
                <c:pt idx="2430">
                  <c:v>243.09999999999047</c:v>
                </c:pt>
                <c:pt idx="2431">
                  <c:v>243.19999999999047</c:v>
                </c:pt>
                <c:pt idx="2432">
                  <c:v>243.29999999999046</c:v>
                </c:pt>
                <c:pt idx="2433">
                  <c:v>243.39999999999046</c:v>
                </c:pt>
                <c:pt idx="2434">
                  <c:v>243.49999999999045</c:v>
                </c:pt>
                <c:pt idx="2435">
                  <c:v>243.59999999999044</c:v>
                </c:pt>
                <c:pt idx="2436">
                  <c:v>243.69999999999044</c:v>
                </c:pt>
                <c:pt idx="2437">
                  <c:v>243.79999999999043</c:v>
                </c:pt>
                <c:pt idx="2438">
                  <c:v>243.89999999999043</c:v>
                </c:pt>
                <c:pt idx="2439">
                  <c:v>243.99999999999042</c:v>
                </c:pt>
                <c:pt idx="2440">
                  <c:v>244.09999999999042</c:v>
                </c:pt>
                <c:pt idx="2441">
                  <c:v>244.19999999999041</c:v>
                </c:pt>
                <c:pt idx="2442">
                  <c:v>244.2999999999904</c:v>
                </c:pt>
                <c:pt idx="2443">
                  <c:v>244.3999999999904</c:v>
                </c:pt>
                <c:pt idx="2444">
                  <c:v>244.49999999999039</c:v>
                </c:pt>
                <c:pt idx="2445">
                  <c:v>244.59999999999039</c:v>
                </c:pt>
                <c:pt idx="2446">
                  <c:v>244.69999999999038</c:v>
                </c:pt>
                <c:pt idx="2447">
                  <c:v>244.79999999999038</c:v>
                </c:pt>
                <c:pt idx="2448">
                  <c:v>244.89999999999037</c:v>
                </c:pt>
                <c:pt idx="2449">
                  <c:v>244.99999999999037</c:v>
                </c:pt>
                <c:pt idx="2450">
                  <c:v>245.09999999999036</c:v>
                </c:pt>
                <c:pt idx="2451">
                  <c:v>245.19999999999035</c:v>
                </c:pt>
                <c:pt idx="2452">
                  <c:v>245.29999999999035</c:v>
                </c:pt>
                <c:pt idx="2453">
                  <c:v>245.39999999999034</c:v>
                </c:pt>
                <c:pt idx="2454">
                  <c:v>245.49999999999034</c:v>
                </c:pt>
                <c:pt idx="2455">
                  <c:v>245.59999999999033</c:v>
                </c:pt>
                <c:pt idx="2456">
                  <c:v>245.69999999999033</c:v>
                </c:pt>
                <c:pt idx="2457">
                  <c:v>245.79999999999032</c:v>
                </c:pt>
                <c:pt idx="2458">
                  <c:v>245.89999999999031</c:v>
                </c:pt>
                <c:pt idx="2459">
                  <c:v>245.99999999999031</c:v>
                </c:pt>
                <c:pt idx="2460">
                  <c:v>246.0999999999903</c:v>
                </c:pt>
                <c:pt idx="2461">
                  <c:v>246.1999999999903</c:v>
                </c:pt>
                <c:pt idx="2462">
                  <c:v>246.29999999999029</c:v>
                </c:pt>
                <c:pt idx="2463">
                  <c:v>246.39999999999029</c:v>
                </c:pt>
                <c:pt idx="2464">
                  <c:v>246.49999999999028</c:v>
                </c:pt>
                <c:pt idx="2465">
                  <c:v>246.59999999999027</c:v>
                </c:pt>
                <c:pt idx="2466">
                  <c:v>246.69999999999027</c:v>
                </c:pt>
                <c:pt idx="2467">
                  <c:v>246.79999999999026</c:v>
                </c:pt>
                <c:pt idx="2468">
                  <c:v>246.89999999999026</c:v>
                </c:pt>
                <c:pt idx="2469">
                  <c:v>246.99999999999025</c:v>
                </c:pt>
                <c:pt idx="2470">
                  <c:v>247.09999999999025</c:v>
                </c:pt>
                <c:pt idx="2471">
                  <c:v>247.19999999999024</c:v>
                </c:pt>
                <c:pt idx="2472">
                  <c:v>247.29999999999023</c:v>
                </c:pt>
                <c:pt idx="2473">
                  <c:v>247.39999999999023</c:v>
                </c:pt>
                <c:pt idx="2474">
                  <c:v>247.49999999999022</c:v>
                </c:pt>
                <c:pt idx="2475">
                  <c:v>247.59999999999022</c:v>
                </c:pt>
                <c:pt idx="2476">
                  <c:v>247.69999999999021</c:v>
                </c:pt>
                <c:pt idx="2477">
                  <c:v>247.79999999999021</c:v>
                </c:pt>
                <c:pt idx="2478">
                  <c:v>247.8999999999902</c:v>
                </c:pt>
                <c:pt idx="2479">
                  <c:v>247.99999999999019</c:v>
                </c:pt>
                <c:pt idx="2480">
                  <c:v>248.09999999999019</c:v>
                </c:pt>
                <c:pt idx="2481">
                  <c:v>248.19999999999018</c:v>
                </c:pt>
                <c:pt idx="2482">
                  <c:v>248.29999999999018</c:v>
                </c:pt>
                <c:pt idx="2483">
                  <c:v>248.39999999999017</c:v>
                </c:pt>
                <c:pt idx="2484">
                  <c:v>248.49999999999017</c:v>
                </c:pt>
                <c:pt idx="2485">
                  <c:v>248.59999999999016</c:v>
                </c:pt>
                <c:pt idx="2486">
                  <c:v>248.69999999999015</c:v>
                </c:pt>
                <c:pt idx="2487">
                  <c:v>248.79999999999015</c:v>
                </c:pt>
                <c:pt idx="2488">
                  <c:v>248.89999999999014</c:v>
                </c:pt>
                <c:pt idx="2489">
                  <c:v>248.99999999999014</c:v>
                </c:pt>
                <c:pt idx="2490">
                  <c:v>249.09999999999013</c:v>
                </c:pt>
                <c:pt idx="2491">
                  <c:v>249.19999999999013</c:v>
                </c:pt>
                <c:pt idx="2492">
                  <c:v>249.29999999999012</c:v>
                </c:pt>
                <c:pt idx="2493">
                  <c:v>249.39999999999011</c:v>
                </c:pt>
                <c:pt idx="2494">
                  <c:v>249.49999999999011</c:v>
                </c:pt>
                <c:pt idx="2495">
                  <c:v>249.5999999999901</c:v>
                </c:pt>
                <c:pt idx="2496">
                  <c:v>249.6999999999901</c:v>
                </c:pt>
                <c:pt idx="2497">
                  <c:v>249.79999999999009</c:v>
                </c:pt>
                <c:pt idx="2498">
                  <c:v>249.89999999999009</c:v>
                </c:pt>
                <c:pt idx="2499">
                  <c:v>249.99999999999008</c:v>
                </c:pt>
                <c:pt idx="2500">
                  <c:v>250.09999999999008</c:v>
                </c:pt>
                <c:pt idx="2501">
                  <c:v>250.19999999999007</c:v>
                </c:pt>
                <c:pt idx="2502">
                  <c:v>250.29999999999006</c:v>
                </c:pt>
                <c:pt idx="2503">
                  <c:v>250.39999999999006</c:v>
                </c:pt>
                <c:pt idx="2504">
                  <c:v>250.49999999999005</c:v>
                </c:pt>
                <c:pt idx="2505">
                  <c:v>250.59999999999005</c:v>
                </c:pt>
                <c:pt idx="2506">
                  <c:v>250.69999999999004</c:v>
                </c:pt>
                <c:pt idx="2507">
                  <c:v>250.79999999999004</c:v>
                </c:pt>
                <c:pt idx="2508">
                  <c:v>250.89999999999003</c:v>
                </c:pt>
                <c:pt idx="2509">
                  <c:v>250.99999999999002</c:v>
                </c:pt>
                <c:pt idx="2510">
                  <c:v>251.09999999999002</c:v>
                </c:pt>
                <c:pt idx="2511">
                  <c:v>251.19999999999001</c:v>
                </c:pt>
                <c:pt idx="2512">
                  <c:v>251.29999999999001</c:v>
                </c:pt>
                <c:pt idx="2513">
                  <c:v>251.39999999999</c:v>
                </c:pt>
                <c:pt idx="2514">
                  <c:v>251.49999999999</c:v>
                </c:pt>
                <c:pt idx="2515">
                  <c:v>251.59999999998999</c:v>
                </c:pt>
                <c:pt idx="2516">
                  <c:v>251.69999999998998</c:v>
                </c:pt>
                <c:pt idx="2517">
                  <c:v>251.79999999998998</c:v>
                </c:pt>
                <c:pt idx="2518">
                  <c:v>251.89999999998997</c:v>
                </c:pt>
                <c:pt idx="2519">
                  <c:v>251.99999999998997</c:v>
                </c:pt>
                <c:pt idx="2520">
                  <c:v>252.09999999998996</c:v>
                </c:pt>
                <c:pt idx="2521">
                  <c:v>252.19999999998996</c:v>
                </c:pt>
                <c:pt idx="2522">
                  <c:v>252.29999999998995</c:v>
                </c:pt>
                <c:pt idx="2523">
                  <c:v>252.39999999998994</c:v>
                </c:pt>
                <c:pt idx="2524">
                  <c:v>252.49999999998994</c:v>
                </c:pt>
                <c:pt idx="2525">
                  <c:v>252.59999999998993</c:v>
                </c:pt>
                <c:pt idx="2526">
                  <c:v>252.69999999998993</c:v>
                </c:pt>
                <c:pt idx="2527">
                  <c:v>252.79999999998992</c:v>
                </c:pt>
                <c:pt idx="2528">
                  <c:v>252.89999999998992</c:v>
                </c:pt>
                <c:pt idx="2529">
                  <c:v>252.99999999998991</c:v>
                </c:pt>
                <c:pt idx="2530">
                  <c:v>253.0999999999899</c:v>
                </c:pt>
                <c:pt idx="2531">
                  <c:v>253.1999999999899</c:v>
                </c:pt>
                <c:pt idx="2532">
                  <c:v>253.29999999998989</c:v>
                </c:pt>
                <c:pt idx="2533">
                  <c:v>253.39999999998989</c:v>
                </c:pt>
                <c:pt idx="2534">
                  <c:v>253.49999999998988</c:v>
                </c:pt>
                <c:pt idx="2535">
                  <c:v>253.59999999998988</c:v>
                </c:pt>
                <c:pt idx="2536">
                  <c:v>253.69999999998987</c:v>
                </c:pt>
                <c:pt idx="2537">
                  <c:v>253.79999999998986</c:v>
                </c:pt>
                <c:pt idx="2538">
                  <c:v>253.89999999998986</c:v>
                </c:pt>
                <c:pt idx="2539">
                  <c:v>253.99999999998985</c:v>
                </c:pt>
                <c:pt idx="2540">
                  <c:v>254.09999999998985</c:v>
                </c:pt>
                <c:pt idx="2541">
                  <c:v>254.19999999998984</c:v>
                </c:pt>
                <c:pt idx="2542">
                  <c:v>254.29999999998984</c:v>
                </c:pt>
                <c:pt idx="2543">
                  <c:v>254.39999999998983</c:v>
                </c:pt>
                <c:pt idx="2544">
                  <c:v>254.49999999998983</c:v>
                </c:pt>
                <c:pt idx="2545">
                  <c:v>254.59999999998982</c:v>
                </c:pt>
                <c:pt idx="2546">
                  <c:v>254.69999999998981</c:v>
                </c:pt>
                <c:pt idx="2547">
                  <c:v>254.79999999998981</c:v>
                </c:pt>
                <c:pt idx="2548">
                  <c:v>254.8999999999898</c:v>
                </c:pt>
                <c:pt idx="2549">
                  <c:v>254.9999999999898</c:v>
                </c:pt>
                <c:pt idx="2550">
                  <c:v>255.09999999998979</c:v>
                </c:pt>
                <c:pt idx="2551">
                  <c:v>255.19999999998979</c:v>
                </c:pt>
                <c:pt idx="2552">
                  <c:v>255.29999999998978</c:v>
                </c:pt>
                <c:pt idx="2553">
                  <c:v>255.39999999998977</c:v>
                </c:pt>
                <c:pt idx="2554">
                  <c:v>255.49999999998977</c:v>
                </c:pt>
                <c:pt idx="2555">
                  <c:v>255.59999999998976</c:v>
                </c:pt>
                <c:pt idx="2556">
                  <c:v>255.69999999998976</c:v>
                </c:pt>
                <c:pt idx="2557">
                  <c:v>255.79999999998975</c:v>
                </c:pt>
                <c:pt idx="2558">
                  <c:v>255.89999999998975</c:v>
                </c:pt>
                <c:pt idx="2559">
                  <c:v>255.99999999998974</c:v>
                </c:pt>
                <c:pt idx="2560">
                  <c:v>256.09999999998973</c:v>
                </c:pt>
                <c:pt idx="2561">
                  <c:v>256.19999999998976</c:v>
                </c:pt>
                <c:pt idx="2562">
                  <c:v>256.29999999998978</c:v>
                </c:pt>
                <c:pt idx="2563">
                  <c:v>256.3999999999898</c:v>
                </c:pt>
                <c:pt idx="2564">
                  <c:v>256.49999999998983</c:v>
                </c:pt>
                <c:pt idx="2565">
                  <c:v>256.59999999998985</c:v>
                </c:pt>
                <c:pt idx="2566">
                  <c:v>256.69999999998987</c:v>
                </c:pt>
                <c:pt idx="2567">
                  <c:v>256.79999999998989</c:v>
                </c:pt>
                <c:pt idx="2568">
                  <c:v>256.89999999998992</c:v>
                </c:pt>
                <c:pt idx="2569">
                  <c:v>256.99999999998994</c:v>
                </c:pt>
                <c:pt idx="2570">
                  <c:v>257.09999999998996</c:v>
                </c:pt>
                <c:pt idx="2571">
                  <c:v>257.19999999998998</c:v>
                </c:pt>
                <c:pt idx="2572">
                  <c:v>257.29999999999001</c:v>
                </c:pt>
                <c:pt idx="2573">
                  <c:v>257.39999999999003</c:v>
                </c:pt>
                <c:pt idx="2574">
                  <c:v>257.49999999999005</c:v>
                </c:pt>
                <c:pt idx="2575">
                  <c:v>257.59999999999008</c:v>
                </c:pt>
                <c:pt idx="2576">
                  <c:v>257.6999999999901</c:v>
                </c:pt>
                <c:pt idx="2577">
                  <c:v>257.79999999999012</c:v>
                </c:pt>
                <c:pt idx="2578">
                  <c:v>257.89999999999014</c:v>
                </c:pt>
                <c:pt idx="2579">
                  <c:v>257.99999999999017</c:v>
                </c:pt>
                <c:pt idx="2580">
                  <c:v>258.09999999999019</c:v>
                </c:pt>
                <c:pt idx="2581">
                  <c:v>258.19999999999021</c:v>
                </c:pt>
                <c:pt idx="2582">
                  <c:v>258.29999999999023</c:v>
                </c:pt>
                <c:pt idx="2583">
                  <c:v>258.39999999999026</c:v>
                </c:pt>
                <c:pt idx="2584">
                  <c:v>258.49999999999028</c:v>
                </c:pt>
                <c:pt idx="2585">
                  <c:v>258.5999999999903</c:v>
                </c:pt>
                <c:pt idx="2586">
                  <c:v>258.69999999999033</c:v>
                </c:pt>
                <c:pt idx="2587">
                  <c:v>258.79999999999035</c:v>
                </c:pt>
                <c:pt idx="2588">
                  <c:v>258.89999999999037</c:v>
                </c:pt>
                <c:pt idx="2589">
                  <c:v>258.99999999999039</c:v>
                </c:pt>
                <c:pt idx="2590">
                  <c:v>259.09999999999042</c:v>
                </c:pt>
                <c:pt idx="2591">
                  <c:v>259.19999999999044</c:v>
                </c:pt>
                <c:pt idx="2592">
                  <c:v>259.29999999999046</c:v>
                </c:pt>
                <c:pt idx="2593">
                  <c:v>259.39999999999048</c:v>
                </c:pt>
                <c:pt idx="2594">
                  <c:v>259.49999999999051</c:v>
                </c:pt>
                <c:pt idx="2595">
                  <c:v>259.59999999999053</c:v>
                </c:pt>
                <c:pt idx="2596">
                  <c:v>259.69999999999055</c:v>
                </c:pt>
                <c:pt idx="2597">
                  <c:v>259.79999999999058</c:v>
                </c:pt>
                <c:pt idx="2598">
                  <c:v>259.8999999999906</c:v>
                </c:pt>
                <c:pt idx="2599">
                  <c:v>259.99999999999062</c:v>
                </c:pt>
                <c:pt idx="2600">
                  <c:v>260.09999999999064</c:v>
                </c:pt>
                <c:pt idx="2601">
                  <c:v>260.19999999999067</c:v>
                </c:pt>
                <c:pt idx="2602">
                  <c:v>260.29999999999069</c:v>
                </c:pt>
                <c:pt idx="2603">
                  <c:v>260.39999999999071</c:v>
                </c:pt>
                <c:pt idx="2604">
                  <c:v>260.49999999999073</c:v>
                </c:pt>
                <c:pt idx="2605">
                  <c:v>260.59999999999076</c:v>
                </c:pt>
                <c:pt idx="2606">
                  <c:v>260.69999999999078</c:v>
                </c:pt>
                <c:pt idx="2607">
                  <c:v>260.7999999999908</c:v>
                </c:pt>
                <c:pt idx="2608">
                  <c:v>260.89999999999083</c:v>
                </c:pt>
                <c:pt idx="2609">
                  <c:v>260.99999999999085</c:v>
                </c:pt>
                <c:pt idx="2610">
                  <c:v>261.09999999999087</c:v>
                </c:pt>
                <c:pt idx="2611">
                  <c:v>261.19999999999089</c:v>
                </c:pt>
                <c:pt idx="2612">
                  <c:v>261.29999999999092</c:v>
                </c:pt>
                <c:pt idx="2613">
                  <c:v>261.39999999999094</c:v>
                </c:pt>
                <c:pt idx="2614">
                  <c:v>261.49999999999096</c:v>
                </c:pt>
                <c:pt idx="2615">
                  <c:v>261.59999999999098</c:v>
                </c:pt>
                <c:pt idx="2616">
                  <c:v>261.69999999999101</c:v>
                </c:pt>
                <c:pt idx="2617">
                  <c:v>261.79999999999103</c:v>
                </c:pt>
                <c:pt idx="2618">
                  <c:v>261.89999999999105</c:v>
                </c:pt>
                <c:pt idx="2619">
                  <c:v>261.99999999999108</c:v>
                </c:pt>
                <c:pt idx="2620">
                  <c:v>262.0999999999911</c:v>
                </c:pt>
                <c:pt idx="2621">
                  <c:v>262.19999999999112</c:v>
                </c:pt>
                <c:pt idx="2622">
                  <c:v>262.29999999999114</c:v>
                </c:pt>
                <c:pt idx="2623">
                  <c:v>262.39999999999117</c:v>
                </c:pt>
                <c:pt idx="2624">
                  <c:v>262.49999999999119</c:v>
                </c:pt>
                <c:pt idx="2625">
                  <c:v>262.59999999999121</c:v>
                </c:pt>
                <c:pt idx="2626">
                  <c:v>262.69999999999123</c:v>
                </c:pt>
                <c:pt idx="2627">
                  <c:v>262.79999999999126</c:v>
                </c:pt>
                <c:pt idx="2628">
                  <c:v>262.89999999999128</c:v>
                </c:pt>
                <c:pt idx="2629">
                  <c:v>262.9999999999913</c:v>
                </c:pt>
                <c:pt idx="2630">
                  <c:v>263.09999999999133</c:v>
                </c:pt>
                <c:pt idx="2631">
                  <c:v>263.19999999999135</c:v>
                </c:pt>
                <c:pt idx="2632">
                  <c:v>263.29999999999137</c:v>
                </c:pt>
                <c:pt idx="2633">
                  <c:v>263.39999999999139</c:v>
                </c:pt>
                <c:pt idx="2634">
                  <c:v>263.49999999999142</c:v>
                </c:pt>
                <c:pt idx="2635">
                  <c:v>263.59999999999144</c:v>
                </c:pt>
                <c:pt idx="2636">
                  <c:v>263.69999999999146</c:v>
                </c:pt>
                <c:pt idx="2637">
                  <c:v>263.79999999999148</c:v>
                </c:pt>
                <c:pt idx="2638">
                  <c:v>263.89999999999151</c:v>
                </c:pt>
                <c:pt idx="2639">
                  <c:v>263.99999999999153</c:v>
                </c:pt>
                <c:pt idx="2640">
                  <c:v>264.09999999999155</c:v>
                </c:pt>
                <c:pt idx="2641">
                  <c:v>264.19999999999158</c:v>
                </c:pt>
                <c:pt idx="2642">
                  <c:v>264.2999999999916</c:v>
                </c:pt>
                <c:pt idx="2643">
                  <c:v>264.39999999999162</c:v>
                </c:pt>
                <c:pt idx="2644">
                  <c:v>264.49999999999164</c:v>
                </c:pt>
                <c:pt idx="2645">
                  <c:v>264.59999999999167</c:v>
                </c:pt>
                <c:pt idx="2646">
                  <c:v>264.69999999999169</c:v>
                </c:pt>
                <c:pt idx="2647">
                  <c:v>264.79999999999171</c:v>
                </c:pt>
                <c:pt idx="2648">
                  <c:v>264.89999999999173</c:v>
                </c:pt>
                <c:pt idx="2649">
                  <c:v>264.99999999999176</c:v>
                </c:pt>
                <c:pt idx="2650">
                  <c:v>265.09999999999178</c:v>
                </c:pt>
                <c:pt idx="2651">
                  <c:v>265.1999999999918</c:v>
                </c:pt>
                <c:pt idx="2652">
                  <c:v>265.29999999999183</c:v>
                </c:pt>
                <c:pt idx="2653">
                  <c:v>265.39999999999185</c:v>
                </c:pt>
                <c:pt idx="2654">
                  <c:v>265.49999999999187</c:v>
                </c:pt>
                <c:pt idx="2655">
                  <c:v>265.59999999999189</c:v>
                </c:pt>
                <c:pt idx="2656">
                  <c:v>265.69999999999192</c:v>
                </c:pt>
                <c:pt idx="2657">
                  <c:v>265.79999999999194</c:v>
                </c:pt>
                <c:pt idx="2658">
                  <c:v>265.89999999999196</c:v>
                </c:pt>
                <c:pt idx="2659">
                  <c:v>265.99999999999199</c:v>
                </c:pt>
                <c:pt idx="2660">
                  <c:v>266.09999999999201</c:v>
                </c:pt>
                <c:pt idx="2661">
                  <c:v>266.19999999999203</c:v>
                </c:pt>
                <c:pt idx="2662">
                  <c:v>266.29999999999205</c:v>
                </c:pt>
                <c:pt idx="2663">
                  <c:v>266.39999999999208</c:v>
                </c:pt>
                <c:pt idx="2664">
                  <c:v>266.4999999999921</c:v>
                </c:pt>
                <c:pt idx="2665">
                  <c:v>266.59999999999212</c:v>
                </c:pt>
                <c:pt idx="2666">
                  <c:v>266.69999999999214</c:v>
                </c:pt>
                <c:pt idx="2667">
                  <c:v>266.79999999999217</c:v>
                </c:pt>
                <c:pt idx="2668">
                  <c:v>266.89999999999219</c:v>
                </c:pt>
                <c:pt idx="2669">
                  <c:v>266.99999999999221</c:v>
                </c:pt>
                <c:pt idx="2670">
                  <c:v>267.09999999999224</c:v>
                </c:pt>
                <c:pt idx="2671">
                  <c:v>267.19999999999226</c:v>
                </c:pt>
                <c:pt idx="2672">
                  <c:v>267.29999999999228</c:v>
                </c:pt>
                <c:pt idx="2673">
                  <c:v>267.3999999999923</c:v>
                </c:pt>
                <c:pt idx="2674">
                  <c:v>267.49999999999233</c:v>
                </c:pt>
                <c:pt idx="2675">
                  <c:v>267.59999999999235</c:v>
                </c:pt>
                <c:pt idx="2676">
                  <c:v>267.69999999999237</c:v>
                </c:pt>
                <c:pt idx="2677">
                  <c:v>267.79999999999239</c:v>
                </c:pt>
                <c:pt idx="2678">
                  <c:v>267.89999999999242</c:v>
                </c:pt>
                <c:pt idx="2679">
                  <c:v>267.99999999999244</c:v>
                </c:pt>
                <c:pt idx="2680">
                  <c:v>268.09999999999246</c:v>
                </c:pt>
                <c:pt idx="2681">
                  <c:v>268.19999999999249</c:v>
                </c:pt>
                <c:pt idx="2682">
                  <c:v>268.29999999999251</c:v>
                </c:pt>
                <c:pt idx="2683">
                  <c:v>268.39999999999253</c:v>
                </c:pt>
                <c:pt idx="2684">
                  <c:v>268.49999999999255</c:v>
                </c:pt>
                <c:pt idx="2685">
                  <c:v>268.59999999999258</c:v>
                </c:pt>
                <c:pt idx="2686">
                  <c:v>268.6999999999926</c:v>
                </c:pt>
                <c:pt idx="2687">
                  <c:v>268.79999999999262</c:v>
                </c:pt>
                <c:pt idx="2688">
                  <c:v>268.89999999999264</c:v>
                </c:pt>
                <c:pt idx="2689">
                  <c:v>268.99999999999267</c:v>
                </c:pt>
                <c:pt idx="2690">
                  <c:v>269.09999999999269</c:v>
                </c:pt>
                <c:pt idx="2691">
                  <c:v>269.19999999999271</c:v>
                </c:pt>
                <c:pt idx="2692">
                  <c:v>269.29999999999274</c:v>
                </c:pt>
                <c:pt idx="2693">
                  <c:v>269.39999999999276</c:v>
                </c:pt>
                <c:pt idx="2694">
                  <c:v>269.49999999999278</c:v>
                </c:pt>
                <c:pt idx="2695">
                  <c:v>269.5999999999928</c:v>
                </c:pt>
                <c:pt idx="2696">
                  <c:v>269.69999999999283</c:v>
                </c:pt>
                <c:pt idx="2697">
                  <c:v>269.79999999999285</c:v>
                </c:pt>
                <c:pt idx="2698">
                  <c:v>269.89999999999287</c:v>
                </c:pt>
                <c:pt idx="2699">
                  <c:v>269.99999999999289</c:v>
                </c:pt>
                <c:pt idx="2700">
                  <c:v>270.09999999999292</c:v>
                </c:pt>
                <c:pt idx="2701">
                  <c:v>270.19999999999294</c:v>
                </c:pt>
                <c:pt idx="2702">
                  <c:v>270.29999999999296</c:v>
                </c:pt>
                <c:pt idx="2703">
                  <c:v>270.39999999999299</c:v>
                </c:pt>
                <c:pt idx="2704">
                  <c:v>270.49999999999301</c:v>
                </c:pt>
                <c:pt idx="2705">
                  <c:v>270.59999999999303</c:v>
                </c:pt>
                <c:pt idx="2706">
                  <c:v>270.69999999999305</c:v>
                </c:pt>
                <c:pt idx="2707">
                  <c:v>270.79999999999308</c:v>
                </c:pt>
                <c:pt idx="2708">
                  <c:v>270.8999999999931</c:v>
                </c:pt>
                <c:pt idx="2709">
                  <c:v>270.99999999999312</c:v>
                </c:pt>
                <c:pt idx="2710">
                  <c:v>271.09999999999314</c:v>
                </c:pt>
                <c:pt idx="2711">
                  <c:v>271.19999999999317</c:v>
                </c:pt>
                <c:pt idx="2712">
                  <c:v>271.29999999999319</c:v>
                </c:pt>
                <c:pt idx="2713">
                  <c:v>271.39999999999321</c:v>
                </c:pt>
                <c:pt idx="2714">
                  <c:v>271.49999999999324</c:v>
                </c:pt>
                <c:pt idx="2715">
                  <c:v>271.59999999999326</c:v>
                </c:pt>
                <c:pt idx="2716">
                  <c:v>271.69999999999328</c:v>
                </c:pt>
                <c:pt idx="2717">
                  <c:v>271.7999999999933</c:v>
                </c:pt>
                <c:pt idx="2718">
                  <c:v>271.89999999999333</c:v>
                </c:pt>
                <c:pt idx="2719">
                  <c:v>271.99999999999335</c:v>
                </c:pt>
                <c:pt idx="2720">
                  <c:v>272.09999999999337</c:v>
                </c:pt>
                <c:pt idx="2721">
                  <c:v>272.19999999999339</c:v>
                </c:pt>
                <c:pt idx="2722">
                  <c:v>272.29999999999342</c:v>
                </c:pt>
                <c:pt idx="2723">
                  <c:v>272.39999999999344</c:v>
                </c:pt>
                <c:pt idx="2724">
                  <c:v>272.49999999999346</c:v>
                </c:pt>
                <c:pt idx="2725">
                  <c:v>272.59999999999349</c:v>
                </c:pt>
                <c:pt idx="2726">
                  <c:v>272.69999999999351</c:v>
                </c:pt>
                <c:pt idx="2727">
                  <c:v>272.79999999999353</c:v>
                </c:pt>
                <c:pt idx="2728">
                  <c:v>272.89999999999355</c:v>
                </c:pt>
                <c:pt idx="2729">
                  <c:v>272.99999999999358</c:v>
                </c:pt>
                <c:pt idx="2730">
                  <c:v>273.0999999999936</c:v>
                </c:pt>
                <c:pt idx="2731">
                  <c:v>273.19999999999362</c:v>
                </c:pt>
                <c:pt idx="2732">
                  <c:v>273.29999999999364</c:v>
                </c:pt>
                <c:pt idx="2733">
                  <c:v>273.39999999999367</c:v>
                </c:pt>
                <c:pt idx="2734">
                  <c:v>273.49999999999369</c:v>
                </c:pt>
                <c:pt idx="2735">
                  <c:v>273.59999999999371</c:v>
                </c:pt>
                <c:pt idx="2736">
                  <c:v>273.69999999999374</c:v>
                </c:pt>
                <c:pt idx="2737">
                  <c:v>273.79999999999376</c:v>
                </c:pt>
                <c:pt idx="2738">
                  <c:v>273.89999999999378</c:v>
                </c:pt>
                <c:pt idx="2739">
                  <c:v>273.9999999999938</c:v>
                </c:pt>
                <c:pt idx="2740">
                  <c:v>274.09999999999383</c:v>
                </c:pt>
                <c:pt idx="2741">
                  <c:v>274.19999999999385</c:v>
                </c:pt>
                <c:pt idx="2742">
                  <c:v>274.29999999999387</c:v>
                </c:pt>
                <c:pt idx="2743">
                  <c:v>274.3999999999939</c:v>
                </c:pt>
                <c:pt idx="2744">
                  <c:v>274.49999999999392</c:v>
                </c:pt>
                <c:pt idx="2745">
                  <c:v>274.59999999999394</c:v>
                </c:pt>
                <c:pt idx="2746">
                  <c:v>274.69999999999396</c:v>
                </c:pt>
                <c:pt idx="2747">
                  <c:v>274.79999999999399</c:v>
                </c:pt>
                <c:pt idx="2748">
                  <c:v>274.89999999999401</c:v>
                </c:pt>
                <c:pt idx="2749">
                  <c:v>274.99999999999403</c:v>
                </c:pt>
                <c:pt idx="2750">
                  <c:v>275.09999999999405</c:v>
                </c:pt>
                <c:pt idx="2751">
                  <c:v>275.19999999999408</c:v>
                </c:pt>
                <c:pt idx="2752">
                  <c:v>275.2999999999941</c:v>
                </c:pt>
                <c:pt idx="2753">
                  <c:v>275.39999999999412</c:v>
                </c:pt>
                <c:pt idx="2754">
                  <c:v>275.49999999999415</c:v>
                </c:pt>
                <c:pt idx="2755">
                  <c:v>275.59999999999417</c:v>
                </c:pt>
                <c:pt idx="2756">
                  <c:v>275.69999999999419</c:v>
                </c:pt>
                <c:pt idx="2757">
                  <c:v>275.79999999999421</c:v>
                </c:pt>
                <c:pt idx="2758">
                  <c:v>275.89999999999424</c:v>
                </c:pt>
                <c:pt idx="2759">
                  <c:v>275.99999999999426</c:v>
                </c:pt>
                <c:pt idx="2760">
                  <c:v>276.09999999999428</c:v>
                </c:pt>
                <c:pt idx="2761">
                  <c:v>276.1999999999943</c:v>
                </c:pt>
                <c:pt idx="2762">
                  <c:v>276.29999999999433</c:v>
                </c:pt>
                <c:pt idx="2763">
                  <c:v>276.39999999999435</c:v>
                </c:pt>
                <c:pt idx="2764">
                  <c:v>276.49999999999437</c:v>
                </c:pt>
                <c:pt idx="2765">
                  <c:v>276.5999999999944</c:v>
                </c:pt>
                <c:pt idx="2766">
                  <c:v>276.69999999999442</c:v>
                </c:pt>
                <c:pt idx="2767">
                  <c:v>276.79999999999444</c:v>
                </c:pt>
                <c:pt idx="2768">
                  <c:v>276.89999999999446</c:v>
                </c:pt>
                <c:pt idx="2769">
                  <c:v>276.99999999999449</c:v>
                </c:pt>
                <c:pt idx="2770">
                  <c:v>277.09999999999451</c:v>
                </c:pt>
                <c:pt idx="2771">
                  <c:v>277.19999999999453</c:v>
                </c:pt>
                <c:pt idx="2772">
                  <c:v>277.29999999999455</c:v>
                </c:pt>
                <c:pt idx="2773">
                  <c:v>277.39999999999458</c:v>
                </c:pt>
                <c:pt idx="2774">
                  <c:v>277.4999999999946</c:v>
                </c:pt>
                <c:pt idx="2775">
                  <c:v>277.59999999999462</c:v>
                </c:pt>
                <c:pt idx="2776">
                  <c:v>277.69999999999465</c:v>
                </c:pt>
                <c:pt idx="2777">
                  <c:v>277.79999999999467</c:v>
                </c:pt>
                <c:pt idx="2778">
                  <c:v>277.89999999999469</c:v>
                </c:pt>
                <c:pt idx="2779">
                  <c:v>277.99999999999471</c:v>
                </c:pt>
                <c:pt idx="2780">
                  <c:v>278.09999999999474</c:v>
                </c:pt>
                <c:pt idx="2781">
                  <c:v>278.19999999999476</c:v>
                </c:pt>
                <c:pt idx="2782">
                  <c:v>278.29999999999478</c:v>
                </c:pt>
                <c:pt idx="2783">
                  <c:v>278.3999999999948</c:v>
                </c:pt>
                <c:pt idx="2784">
                  <c:v>278.49999999999483</c:v>
                </c:pt>
                <c:pt idx="2785">
                  <c:v>278.59999999999485</c:v>
                </c:pt>
                <c:pt idx="2786">
                  <c:v>278.69999999999487</c:v>
                </c:pt>
                <c:pt idx="2787">
                  <c:v>278.7999999999949</c:v>
                </c:pt>
                <c:pt idx="2788">
                  <c:v>278.89999999999492</c:v>
                </c:pt>
                <c:pt idx="2789">
                  <c:v>278.99999999999494</c:v>
                </c:pt>
                <c:pt idx="2790">
                  <c:v>279.09999999999496</c:v>
                </c:pt>
                <c:pt idx="2791">
                  <c:v>279.19999999999499</c:v>
                </c:pt>
                <c:pt idx="2792">
                  <c:v>279.29999999999501</c:v>
                </c:pt>
                <c:pt idx="2793">
                  <c:v>279.39999999999503</c:v>
                </c:pt>
                <c:pt idx="2794">
                  <c:v>279.49999999999505</c:v>
                </c:pt>
                <c:pt idx="2795">
                  <c:v>279.59999999999508</c:v>
                </c:pt>
                <c:pt idx="2796">
                  <c:v>279.6999999999951</c:v>
                </c:pt>
                <c:pt idx="2797">
                  <c:v>279.79999999999512</c:v>
                </c:pt>
                <c:pt idx="2798">
                  <c:v>279.89999999999515</c:v>
                </c:pt>
                <c:pt idx="2799">
                  <c:v>279.99999999999517</c:v>
                </c:pt>
                <c:pt idx="2800">
                  <c:v>280.09999999999519</c:v>
                </c:pt>
                <c:pt idx="2801">
                  <c:v>280.19999999999521</c:v>
                </c:pt>
                <c:pt idx="2802">
                  <c:v>280.29999999999524</c:v>
                </c:pt>
                <c:pt idx="2803">
                  <c:v>280.39999999999526</c:v>
                </c:pt>
                <c:pt idx="2804">
                  <c:v>280.49999999999528</c:v>
                </c:pt>
                <c:pt idx="2805">
                  <c:v>280.5999999999953</c:v>
                </c:pt>
                <c:pt idx="2806">
                  <c:v>280.69999999999533</c:v>
                </c:pt>
                <c:pt idx="2807">
                  <c:v>280.79999999999535</c:v>
                </c:pt>
                <c:pt idx="2808">
                  <c:v>280.89999999999537</c:v>
                </c:pt>
                <c:pt idx="2809">
                  <c:v>280.9999999999954</c:v>
                </c:pt>
                <c:pt idx="2810">
                  <c:v>281.09999999999542</c:v>
                </c:pt>
                <c:pt idx="2811">
                  <c:v>281.19999999999544</c:v>
                </c:pt>
                <c:pt idx="2812">
                  <c:v>281.29999999999546</c:v>
                </c:pt>
                <c:pt idx="2813">
                  <c:v>281.39999999999549</c:v>
                </c:pt>
                <c:pt idx="2814">
                  <c:v>281.49999999999551</c:v>
                </c:pt>
                <c:pt idx="2815">
                  <c:v>281.59999999999553</c:v>
                </c:pt>
                <c:pt idx="2816">
                  <c:v>281.69999999999555</c:v>
                </c:pt>
                <c:pt idx="2817">
                  <c:v>281.79999999999558</c:v>
                </c:pt>
                <c:pt idx="2818">
                  <c:v>281.8999999999956</c:v>
                </c:pt>
                <c:pt idx="2819">
                  <c:v>281.99999999999562</c:v>
                </c:pt>
                <c:pt idx="2820">
                  <c:v>282.09999999999565</c:v>
                </c:pt>
                <c:pt idx="2821">
                  <c:v>282.19999999999567</c:v>
                </c:pt>
                <c:pt idx="2822">
                  <c:v>282.29999999999569</c:v>
                </c:pt>
                <c:pt idx="2823">
                  <c:v>282.39999999999571</c:v>
                </c:pt>
                <c:pt idx="2824">
                  <c:v>282.49999999999574</c:v>
                </c:pt>
                <c:pt idx="2825">
                  <c:v>282.59999999999576</c:v>
                </c:pt>
                <c:pt idx="2826">
                  <c:v>282.69999999999578</c:v>
                </c:pt>
                <c:pt idx="2827">
                  <c:v>282.7999999999958</c:v>
                </c:pt>
                <c:pt idx="2828">
                  <c:v>282.89999999999583</c:v>
                </c:pt>
                <c:pt idx="2829">
                  <c:v>282.99999999999585</c:v>
                </c:pt>
                <c:pt idx="2830">
                  <c:v>283.09999999999587</c:v>
                </c:pt>
                <c:pt idx="2831">
                  <c:v>283.1999999999959</c:v>
                </c:pt>
                <c:pt idx="2832">
                  <c:v>283.29999999999592</c:v>
                </c:pt>
                <c:pt idx="2833">
                  <c:v>283.39999999999594</c:v>
                </c:pt>
                <c:pt idx="2834">
                  <c:v>283.49999999999596</c:v>
                </c:pt>
                <c:pt idx="2835">
                  <c:v>283.59999999999599</c:v>
                </c:pt>
                <c:pt idx="2836">
                  <c:v>283.69999999999601</c:v>
                </c:pt>
                <c:pt idx="2837">
                  <c:v>283.79999999999603</c:v>
                </c:pt>
                <c:pt idx="2838">
                  <c:v>283.89999999999606</c:v>
                </c:pt>
                <c:pt idx="2839">
                  <c:v>283.99999999999608</c:v>
                </c:pt>
                <c:pt idx="2840">
                  <c:v>284.0999999999961</c:v>
                </c:pt>
                <c:pt idx="2841">
                  <c:v>284.19999999999612</c:v>
                </c:pt>
                <c:pt idx="2842">
                  <c:v>284.29999999999615</c:v>
                </c:pt>
                <c:pt idx="2843">
                  <c:v>284.39999999999617</c:v>
                </c:pt>
                <c:pt idx="2844">
                  <c:v>284.49999999999619</c:v>
                </c:pt>
                <c:pt idx="2845">
                  <c:v>284.59999999999621</c:v>
                </c:pt>
                <c:pt idx="2846">
                  <c:v>284.69999999999624</c:v>
                </c:pt>
                <c:pt idx="2847">
                  <c:v>284.79999999999626</c:v>
                </c:pt>
                <c:pt idx="2848">
                  <c:v>284.89999999999628</c:v>
                </c:pt>
                <c:pt idx="2849">
                  <c:v>284.99999999999631</c:v>
                </c:pt>
                <c:pt idx="2850">
                  <c:v>285.09999999999633</c:v>
                </c:pt>
                <c:pt idx="2851">
                  <c:v>285.19999999999635</c:v>
                </c:pt>
                <c:pt idx="2852">
                  <c:v>285.29999999999637</c:v>
                </c:pt>
                <c:pt idx="2853">
                  <c:v>285.3999999999964</c:v>
                </c:pt>
                <c:pt idx="2854">
                  <c:v>285.49999999999642</c:v>
                </c:pt>
                <c:pt idx="2855">
                  <c:v>285.59999999999644</c:v>
                </c:pt>
                <c:pt idx="2856">
                  <c:v>285.69999999999646</c:v>
                </c:pt>
                <c:pt idx="2857">
                  <c:v>285.79999999999649</c:v>
                </c:pt>
                <c:pt idx="2858">
                  <c:v>285.89999999999651</c:v>
                </c:pt>
                <c:pt idx="2859">
                  <c:v>285.99999999999653</c:v>
                </c:pt>
                <c:pt idx="2860">
                  <c:v>286.09999999999656</c:v>
                </c:pt>
                <c:pt idx="2861">
                  <c:v>286.19999999999658</c:v>
                </c:pt>
                <c:pt idx="2862">
                  <c:v>286.2999999999966</c:v>
                </c:pt>
                <c:pt idx="2863">
                  <c:v>286.39999999999662</c:v>
                </c:pt>
                <c:pt idx="2864">
                  <c:v>286.49999999999665</c:v>
                </c:pt>
                <c:pt idx="2865">
                  <c:v>286.59999999999667</c:v>
                </c:pt>
                <c:pt idx="2866">
                  <c:v>286.69999999999669</c:v>
                </c:pt>
                <c:pt idx="2867">
                  <c:v>286.79999999999671</c:v>
                </c:pt>
                <c:pt idx="2868">
                  <c:v>286.89999999999674</c:v>
                </c:pt>
                <c:pt idx="2869">
                  <c:v>286.99999999999676</c:v>
                </c:pt>
                <c:pt idx="2870">
                  <c:v>287.09999999999678</c:v>
                </c:pt>
                <c:pt idx="2871">
                  <c:v>287.19999999999681</c:v>
                </c:pt>
                <c:pt idx="2872">
                  <c:v>287.29999999999683</c:v>
                </c:pt>
                <c:pt idx="2873">
                  <c:v>287.39999999999685</c:v>
                </c:pt>
                <c:pt idx="2874">
                  <c:v>287.49999999999687</c:v>
                </c:pt>
                <c:pt idx="2875">
                  <c:v>287.5999999999969</c:v>
                </c:pt>
                <c:pt idx="2876">
                  <c:v>287.69999999999692</c:v>
                </c:pt>
                <c:pt idx="2877">
                  <c:v>287.79999999999694</c:v>
                </c:pt>
                <c:pt idx="2878">
                  <c:v>287.89999999999696</c:v>
                </c:pt>
                <c:pt idx="2879">
                  <c:v>287.99999999999699</c:v>
                </c:pt>
                <c:pt idx="2880">
                  <c:v>288.09999999999701</c:v>
                </c:pt>
                <c:pt idx="2881">
                  <c:v>288.19999999999703</c:v>
                </c:pt>
                <c:pt idx="2882">
                  <c:v>288.29999999999706</c:v>
                </c:pt>
                <c:pt idx="2883">
                  <c:v>288.39999999999708</c:v>
                </c:pt>
                <c:pt idx="2884">
                  <c:v>288.4999999999971</c:v>
                </c:pt>
                <c:pt idx="2885">
                  <c:v>288.59999999999712</c:v>
                </c:pt>
                <c:pt idx="2886">
                  <c:v>288.69999999999715</c:v>
                </c:pt>
                <c:pt idx="2887">
                  <c:v>288.79999999999717</c:v>
                </c:pt>
                <c:pt idx="2888">
                  <c:v>288.89999999999719</c:v>
                </c:pt>
                <c:pt idx="2889">
                  <c:v>288.99999999999721</c:v>
                </c:pt>
                <c:pt idx="2890">
                  <c:v>289.09999999999724</c:v>
                </c:pt>
                <c:pt idx="2891">
                  <c:v>289.19999999999726</c:v>
                </c:pt>
                <c:pt idx="2892">
                  <c:v>289.29999999999728</c:v>
                </c:pt>
                <c:pt idx="2893">
                  <c:v>289.39999999999731</c:v>
                </c:pt>
                <c:pt idx="2894">
                  <c:v>289.49999999999733</c:v>
                </c:pt>
                <c:pt idx="2895">
                  <c:v>289.59999999999735</c:v>
                </c:pt>
                <c:pt idx="2896">
                  <c:v>289.69999999999737</c:v>
                </c:pt>
                <c:pt idx="2897">
                  <c:v>289.7999999999974</c:v>
                </c:pt>
                <c:pt idx="2898">
                  <c:v>289.89999999999742</c:v>
                </c:pt>
                <c:pt idx="2899">
                  <c:v>289.99999999999744</c:v>
                </c:pt>
                <c:pt idx="2900">
                  <c:v>290.09999999999746</c:v>
                </c:pt>
                <c:pt idx="2901">
                  <c:v>290.19999999999749</c:v>
                </c:pt>
                <c:pt idx="2902">
                  <c:v>290.29999999999751</c:v>
                </c:pt>
                <c:pt idx="2903">
                  <c:v>290.39999999999753</c:v>
                </c:pt>
                <c:pt idx="2904">
                  <c:v>290.49999999999756</c:v>
                </c:pt>
                <c:pt idx="2905">
                  <c:v>290.59999999999758</c:v>
                </c:pt>
                <c:pt idx="2906">
                  <c:v>290.6999999999976</c:v>
                </c:pt>
                <c:pt idx="2907">
                  <c:v>290.79999999999762</c:v>
                </c:pt>
                <c:pt idx="2908">
                  <c:v>290.89999999999765</c:v>
                </c:pt>
                <c:pt idx="2909">
                  <c:v>290.99999999999767</c:v>
                </c:pt>
                <c:pt idx="2910">
                  <c:v>291.09999999999769</c:v>
                </c:pt>
                <c:pt idx="2911">
                  <c:v>291.19999999999771</c:v>
                </c:pt>
                <c:pt idx="2912">
                  <c:v>291.29999999999774</c:v>
                </c:pt>
                <c:pt idx="2913">
                  <c:v>291.39999999999776</c:v>
                </c:pt>
                <c:pt idx="2914">
                  <c:v>291.49999999999778</c:v>
                </c:pt>
                <c:pt idx="2915">
                  <c:v>291.59999999999781</c:v>
                </c:pt>
                <c:pt idx="2916">
                  <c:v>291.69999999999783</c:v>
                </c:pt>
                <c:pt idx="2917">
                  <c:v>291.79999999999785</c:v>
                </c:pt>
                <c:pt idx="2918">
                  <c:v>291.89999999999787</c:v>
                </c:pt>
                <c:pt idx="2919">
                  <c:v>291.9999999999979</c:v>
                </c:pt>
                <c:pt idx="2920">
                  <c:v>292.09999999999792</c:v>
                </c:pt>
                <c:pt idx="2921">
                  <c:v>292.19999999999794</c:v>
                </c:pt>
                <c:pt idx="2922">
                  <c:v>292.29999999999797</c:v>
                </c:pt>
                <c:pt idx="2923">
                  <c:v>292.39999999999799</c:v>
                </c:pt>
                <c:pt idx="2924">
                  <c:v>292.49999999999801</c:v>
                </c:pt>
                <c:pt idx="2925">
                  <c:v>292.59999999999803</c:v>
                </c:pt>
                <c:pt idx="2926">
                  <c:v>292.69999999999806</c:v>
                </c:pt>
                <c:pt idx="2927">
                  <c:v>292.79999999999808</c:v>
                </c:pt>
                <c:pt idx="2928">
                  <c:v>292.8999999999981</c:v>
                </c:pt>
                <c:pt idx="2929">
                  <c:v>292.99999999999812</c:v>
                </c:pt>
                <c:pt idx="2930">
                  <c:v>293.09999999999815</c:v>
                </c:pt>
                <c:pt idx="2931">
                  <c:v>293.19999999999817</c:v>
                </c:pt>
                <c:pt idx="2932">
                  <c:v>293.29999999999819</c:v>
                </c:pt>
                <c:pt idx="2933">
                  <c:v>293.39999999999822</c:v>
                </c:pt>
                <c:pt idx="2934">
                  <c:v>293.49999999999824</c:v>
                </c:pt>
                <c:pt idx="2935">
                  <c:v>293.59999999999826</c:v>
                </c:pt>
                <c:pt idx="2936">
                  <c:v>293.69999999999828</c:v>
                </c:pt>
                <c:pt idx="2937">
                  <c:v>293.79999999999831</c:v>
                </c:pt>
                <c:pt idx="2938">
                  <c:v>293.89999999999833</c:v>
                </c:pt>
                <c:pt idx="2939">
                  <c:v>293.99999999999835</c:v>
                </c:pt>
                <c:pt idx="2940">
                  <c:v>294.09999999999837</c:v>
                </c:pt>
                <c:pt idx="2941">
                  <c:v>294.1999999999984</c:v>
                </c:pt>
                <c:pt idx="2942">
                  <c:v>294.29999999999842</c:v>
                </c:pt>
                <c:pt idx="2943">
                  <c:v>294.39999999999844</c:v>
                </c:pt>
                <c:pt idx="2944">
                  <c:v>294.49999999999847</c:v>
                </c:pt>
                <c:pt idx="2945">
                  <c:v>294.59999999999849</c:v>
                </c:pt>
                <c:pt idx="2946">
                  <c:v>294.69999999999851</c:v>
                </c:pt>
                <c:pt idx="2947">
                  <c:v>294.79999999999853</c:v>
                </c:pt>
                <c:pt idx="2948">
                  <c:v>294.89999999999856</c:v>
                </c:pt>
                <c:pt idx="2949">
                  <c:v>294.99999999999858</c:v>
                </c:pt>
                <c:pt idx="2950">
                  <c:v>295.0999999999986</c:v>
                </c:pt>
                <c:pt idx="2951">
                  <c:v>295.19999999999862</c:v>
                </c:pt>
                <c:pt idx="2952">
                  <c:v>295.29999999999865</c:v>
                </c:pt>
                <c:pt idx="2953">
                  <c:v>295.39999999999867</c:v>
                </c:pt>
                <c:pt idx="2954">
                  <c:v>295.49999999999869</c:v>
                </c:pt>
                <c:pt idx="2955">
                  <c:v>295.59999999999872</c:v>
                </c:pt>
                <c:pt idx="2956">
                  <c:v>295.69999999999874</c:v>
                </c:pt>
                <c:pt idx="2957">
                  <c:v>295.79999999999876</c:v>
                </c:pt>
                <c:pt idx="2958">
                  <c:v>295.89999999999878</c:v>
                </c:pt>
                <c:pt idx="2959">
                  <c:v>295.99999999999881</c:v>
                </c:pt>
                <c:pt idx="2960">
                  <c:v>296.09999999999883</c:v>
                </c:pt>
                <c:pt idx="2961">
                  <c:v>296.19999999999885</c:v>
                </c:pt>
                <c:pt idx="2962">
                  <c:v>296.29999999999887</c:v>
                </c:pt>
                <c:pt idx="2963">
                  <c:v>296.3999999999989</c:v>
                </c:pt>
                <c:pt idx="2964">
                  <c:v>296.49999999999892</c:v>
                </c:pt>
                <c:pt idx="2965">
                  <c:v>296.59999999999894</c:v>
                </c:pt>
                <c:pt idx="2966">
                  <c:v>296.69999999999897</c:v>
                </c:pt>
                <c:pt idx="2967">
                  <c:v>296.79999999999899</c:v>
                </c:pt>
                <c:pt idx="2968">
                  <c:v>296.89999999999901</c:v>
                </c:pt>
                <c:pt idx="2969">
                  <c:v>296.99999999999903</c:v>
                </c:pt>
                <c:pt idx="2970">
                  <c:v>297.09999999999906</c:v>
                </c:pt>
                <c:pt idx="2971">
                  <c:v>297.19999999999908</c:v>
                </c:pt>
                <c:pt idx="2972">
                  <c:v>297.2999999999991</c:v>
                </c:pt>
                <c:pt idx="2973">
                  <c:v>297.39999999999912</c:v>
                </c:pt>
                <c:pt idx="2974">
                  <c:v>297.49999999999915</c:v>
                </c:pt>
                <c:pt idx="2975">
                  <c:v>297.59999999999917</c:v>
                </c:pt>
                <c:pt idx="2976">
                  <c:v>297.69999999999919</c:v>
                </c:pt>
                <c:pt idx="2977">
                  <c:v>297.79999999999922</c:v>
                </c:pt>
                <c:pt idx="2978">
                  <c:v>297.89999999999924</c:v>
                </c:pt>
                <c:pt idx="2979">
                  <c:v>297.99999999999926</c:v>
                </c:pt>
                <c:pt idx="2980">
                  <c:v>298.09999999999928</c:v>
                </c:pt>
                <c:pt idx="2981">
                  <c:v>298.19999999999931</c:v>
                </c:pt>
                <c:pt idx="2982">
                  <c:v>298.29999999999933</c:v>
                </c:pt>
                <c:pt idx="2983">
                  <c:v>298.39999999999935</c:v>
                </c:pt>
                <c:pt idx="2984">
                  <c:v>298.49999999999937</c:v>
                </c:pt>
                <c:pt idx="2985">
                  <c:v>298.5999999999994</c:v>
                </c:pt>
                <c:pt idx="2986">
                  <c:v>298.69999999999942</c:v>
                </c:pt>
                <c:pt idx="2987">
                  <c:v>298.79999999999944</c:v>
                </c:pt>
                <c:pt idx="2988">
                  <c:v>298.89999999999947</c:v>
                </c:pt>
                <c:pt idx="2989">
                  <c:v>298.99999999999949</c:v>
                </c:pt>
                <c:pt idx="2990">
                  <c:v>299.09999999999951</c:v>
                </c:pt>
                <c:pt idx="2991">
                  <c:v>299.19999999999953</c:v>
                </c:pt>
                <c:pt idx="2992">
                  <c:v>299.29999999999956</c:v>
                </c:pt>
                <c:pt idx="2993">
                  <c:v>299.39999999999958</c:v>
                </c:pt>
                <c:pt idx="2994">
                  <c:v>299.4999999999996</c:v>
                </c:pt>
                <c:pt idx="2995">
                  <c:v>299.59999999999962</c:v>
                </c:pt>
                <c:pt idx="2996">
                  <c:v>299.69999999999965</c:v>
                </c:pt>
                <c:pt idx="2997">
                  <c:v>299.79999999999967</c:v>
                </c:pt>
                <c:pt idx="2998">
                  <c:v>299.89999999999969</c:v>
                </c:pt>
                <c:pt idx="2999">
                  <c:v>299.99999999999972</c:v>
                </c:pt>
                <c:pt idx="3000">
                  <c:v>300.09999999999974</c:v>
                </c:pt>
                <c:pt idx="3001">
                  <c:v>300.19999999999976</c:v>
                </c:pt>
                <c:pt idx="3002">
                  <c:v>300.29999999999978</c:v>
                </c:pt>
                <c:pt idx="3003">
                  <c:v>300.39999999999981</c:v>
                </c:pt>
                <c:pt idx="3004">
                  <c:v>300.49999999999983</c:v>
                </c:pt>
                <c:pt idx="3005">
                  <c:v>300.59999999999985</c:v>
                </c:pt>
                <c:pt idx="3006">
                  <c:v>300.69999999999987</c:v>
                </c:pt>
                <c:pt idx="3007">
                  <c:v>300.7999999999999</c:v>
                </c:pt>
                <c:pt idx="3008">
                  <c:v>300.89999999999992</c:v>
                </c:pt>
                <c:pt idx="3009">
                  <c:v>300.99999999999994</c:v>
                </c:pt>
                <c:pt idx="3010">
                  <c:v>301.09999999999997</c:v>
                </c:pt>
                <c:pt idx="3011">
                  <c:v>301.2</c:v>
                </c:pt>
                <c:pt idx="3012">
                  <c:v>301.3</c:v>
                </c:pt>
                <c:pt idx="3013">
                  <c:v>301.40000000000003</c:v>
                </c:pt>
                <c:pt idx="3014">
                  <c:v>301.50000000000006</c:v>
                </c:pt>
                <c:pt idx="3015">
                  <c:v>301.60000000000008</c:v>
                </c:pt>
                <c:pt idx="3016">
                  <c:v>301.7000000000001</c:v>
                </c:pt>
                <c:pt idx="3017">
                  <c:v>301.80000000000013</c:v>
                </c:pt>
                <c:pt idx="3018">
                  <c:v>301.90000000000015</c:v>
                </c:pt>
                <c:pt idx="3019">
                  <c:v>302.00000000000017</c:v>
                </c:pt>
                <c:pt idx="3020">
                  <c:v>302.10000000000019</c:v>
                </c:pt>
                <c:pt idx="3021">
                  <c:v>302.20000000000022</c:v>
                </c:pt>
                <c:pt idx="3022">
                  <c:v>302.30000000000024</c:v>
                </c:pt>
                <c:pt idx="3023">
                  <c:v>302.40000000000026</c:v>
                </c:pt>
                <c:pt idx="3024">
                  <c:v>302.50000000000028</c:v>
                </c:pt>
                <c:pt idx="3025">
                  <c:v>302.60000000000031</c:v>
                </c:pt>
                <c:pt idx="3026">
                  <c:v>302.70000000000033</c:v>
                </c:pt>
                <c:pt idx="3027">
                  <c:v>302.80000000000035</c:v>
                </c:pt>
                <c:pt idx="3028">
                  <c:v>302.90000000000038</c:v>
                </c:pt>
                <c:pt idx="3029">
                  <c:v>303.0000000000004</c:v>
                </c:pt>
                <c:pt idx="3030">
                  <c:v>303.10000000000042</c:v>
                </c:pt>
                <c:pt idx="3031">
                  <c:v>303.20000000000044</c:v>
                </c:pt>
                <c:pt idx="3032">
                  <c:v>303.30000000000047</c:v>
                </c:pt>
                <c:pt idx="3033">
                  <c:v>303.40000000000049</c:v>
                </c:pt>
                <c:pt idx="3034">
                  <c:v>303.50000000000051</c:v>
                </c:pt>
                <c:pt idx="3035">
                  <c:v>303.60000000000053</c:v>
                </c:pt>
                <c:pt idx="3036">
                  <c:v>303.70000000000056</c:v>
                </c:pt>
                <c:pt idx="3037">
                  <c:v>303.80000000000058</c:v>
                </c:pt>
                <c:pt idx="3038">
                  <c:v>303.9000000000006</c:v>
                </c:pt>
                <c:pt idx="3039">
                  <c:v>304.00000000000063</c:v>
                </c:pt>
                <c:pt idx="3040">
                  <c:v>304.10000000000065</c:v>
                </c:pt>
                <c:pt idx="3041">
                  <c:v>304.20000000000067</c:v>
                </c:pt>
                <c:pt idx="3042">
                  <c:v>304.30000000000069</c:v>
                </c:pt>
                <c:pt idx="3043">
                  <c:v>304.40000000000072</c:v>
                </c:pt>
                <c:pt idx="3044">
                  <c:v>304.50000000000074</c:v>
                </c:pt>
                <c:pt idx="3045">
                  <c:v>304.60000000000076</c:v>
                </c:pt>
                <c:pt idx="3046">
                  <c:v>304.70000000000078</c:v>
                </c:pt>
                <c:pt idx="3047">
                  <c:v>304.80000000000081</c:v>
                </c:pt>
                <c:pt idx="3048">
                  <c:v>304.90000000000083</c:v>
                </c:pt>
                <c:pt idx="3049">
                  <c:v>305.00000000000085</c:v>
                </c:pt>
                <c:pt idx="3050">
                  <c:v>305.10000000000088</c:v>
                </c:pt>
                <c:pt idx="3051">
                  <c:v>305.2000000000009</c:v>
                </c:pt>
                <c:pt idx="3052">
                  <c:v>305.30000000000092</c:v>
                </c:pt>
                <c:pt idx="3053">
                  <c:v>305.40000000000094</c:v>
                </c:pt>
                <c:pt idx="3054">
                  <c:v>305.50000000000097</c:v>
                </c:pt>
                <c:pt idx="3055">
                  <c:v>305.60000000000099</c:v>
                </c:pt>
                <c:pt idx="3056">
                  <c:v>305.70000000000101</c:v>
                </c:pt>
                <c:pt idx="3057">
                  <c:v>305.80000000000103</c:v>
                </c:pt>
                <c:pt idx="3058">
                  <c:v>305.90000000000106</c:v>
                </c:pt>
                <c:pt idx="3059">
                  <c:v>306.00000000000108</c:v>
                </c:pt>
                <c:pt idx="3060">
                  <c:v>306.1000000000011</c:v>
                </c:pt>
                <c:pt idx="3061">
                  <c:v>306.20000000000113</c:v>
                </c:pt>
                <c:pt idx="3062">
                  <c:v>306.30000000000115</c:v>
                </c:pt>
                <c:pt idx="3063">
                  <c:v>306.40000000000117</c:v>
                </c:pt>
                <c:pt idx="3064">
                  <c:v>306.50000000000119</c:v>
                </c:pt>
                <c:pt idx="3065">
                  <c:v>306.60000000000122</c:v>
                </c:pt>
                <c:pt idx="3066">
                  <c:v>306.70000000000124</c:v>
                </c:pt>
                <c:pt idx="3067">
                  <c:v>306.80000000000126</c:v>
                </c:pt>
                <c:pt idx="3068">
                  <c:v>306.90000000000128</c:v>
                </c:pt>
                <c:pt idx="3069">
                  <c:v>307.00000000000131</c:v>
                </c:pt>
                <c:pt idx="3070">
                  <c:v>307.10000000000133</c:v>
                </c:pt>
                <c:pt idx="3071">
                  <c:v>307.20000000000135</c:v>
                </c:pt>
                <c:pt idx="3072">
                  <c:v>307.30000000000138</c:v>
                </c:pt>
                <c:pt idx="3073">
                  <c:v>307.4000000000014</c:v>
                </c:pt>
                <c:pt idx="3074">
                  <c:v>307.50000000000142</c:v>
                </c:pt>
                <c:pt idx="3075">
                  <c:v>307.60000000000144</c:v>
                </c:pt>
                <c:pt idx="3076">
                  <c:v>307.70000000000147</c:v>
                </c:pt>
                <c:pt idx="3077">
                  <c:v>307.80000000000149</c:v>
                </c:pt>
                <c:pt idx="3078">
                  <c:v>307.90000000000151</c:v>
                </c:pt>
                <c:pt idx="3079">
                  <c:v>308.00000000000153</c:v>
                </c:pt>
                <c:pt idx="3080">
                  <c:v>308.10000000000156</c:v>
                </c:pt>
                <c:pt idx="3081">
                  <c:v>308.20000000000158</c:v>
                </c:pt>
                <c:pt idx="3082">
                  <c:v>308.3000000000016</c:v>
                </c:pt>
                <c:pt idx="3083">
                  <c:v>308.40000000000163</c:v>
                </c:pt>
                <c:pt idx="3084">
                  <c:v>308.50000000000165</c:v>
                </c:pt>
                <c:pt idx="3085">
                  <c:v>308.60000000000167</c:v>
                </c:pt>
                <c:pt idx="3086">
                  <c:v>308.70000000000169</c:v>
                </c:pt>
                <c:pt idx="3087">
                  <c:v>308.80000000000172</c:v>
                </c:pt>
                <c:pt idx="3088">
                  <c:v>308.90000000000174</c:v>
                </c:pt>
                <c:pt idx="3089">
                  <c:v>309.00000000000176</c:v>
                </c:pt>
                <c:pt idx="3090">
                  <c:v>309.10000000000178</c:v>
                </c:pt>
                <c:pt idx="3091">
                  <c:v>309.20000000000181</c:v>
                </c:pt>
                <c:pt idx="3092">
                  <c:v>309.30000000000183</c:v>
                </c:pt>
                <c:pt idx="3093">
                  <c:v>309.40000000000185</c:v>
                </c:pt>
                <c:pt idx="3094">
                  <c:v>309.50000000000188</c:v>
                </c:pt>
                <c:pt idx="3095">
                  <c:v>309.6000000000019</c:v>
                </c:pt>
                <c:pt idx="3096">
                  <c:v>309.70000000000192</c:v>
                </c:pt>
                <c:pt idx="3097">
                  <c:v>309.80000000000194</c:v>
                </c:pt>
                <c:pt idx="3098">
                  <c:v>309.90000000000197</c:v>
                </c:pt>
                <c:pt idx="3099">
                  <c:v>310.00000000000199</c:v>
                </c:pt>
                <c:pt idx="3100">
                  <c:v>310.10000000000201</c:v>
                </c:pt>
                <c:pt idx="3101">
                  <c:v>310.20000000000203</c:v>
                </c:pt>
                <c:pt idx="3102">
                  <c:v>310.30000000000206</c:v>
                </c:pt>
                <c:pt idx="3103">
                  <c:v>310.40000000000208</c:v>
                </c:pt>
                <c:pt idx="3104">
                  <c:v>310.5000000000021</c:v>
                </c:pt>
                <c:pt idx="3105">
                  <c:v>310.60000000000213</c:v>
                </c:pt>
                <c:pt idx="3106">
                  <c:v>310.70000000000215</c:v>
                </c:pt>
                <c:pt idx="3107">
                  <c:v>310.80000000000217</c:v>
                </c:pt>
                <c:pt idx="3108">
                  <c:v>310.90000000000219</c:v>
                </c:pt>
                <c:pt idx="3109">
                  <c:v>311.00000000000222</c:v>
                </c:pt>
                <c:pt idx="3110">
                  <c:v>311.10000000000224</c:v>
                </c:pt>
                <c:pt idx="3111">
                  <c:v>311.20000000000226</c:v>
                </c:pt>
                <c:pt idx="3112">
                  <c:v>311.30000000000229</c:v>
                </c:pt>
                <c:pt idx="3113">
                  <c:v>311.40000000000231</c:v>
                </c:pt>
                <c:pt idx="3114">
                  <c:v>311.50000000000233</c:v>
                </c:pt>
                <c:pt idx="3115">
                  <c:v>311.60000000000235</c:v>
                </c:pt>
                <c:pt idx="3116">
                  <c:v>311.70000000000238</c:v>
                </c:pt>
                <c:pt idx="3117">
                  <c:v>311.8000000000024</c:v>
                </c:pt>
                <c:pt idx="3118">
                  <c:v>311.90000000000242</c:v>
                </c:pt>
                <c:pt idx="3119">
                  <c:v>312.00000000000244</c:v>
                </c:pt>
                <c:pt idx="3120">
                  <c:v>312.10000000000247</c:v>
                </c:pt>
                <c:pt idx="3121">
                  <c:v>312.20000000000249</c:v>
                </c:pt>
                <c:pt idx="3122">
                  <c:v>312.30000000000251</c:v>
                </c:pt>
                <c:pt idx="3123">
                  <c:v>312.40000000000254</c:v>
                </c:pt>
                <c:pt idx="3124">
                  <c:v>312.50000000000256</c:v>
                </c:pt>
                <c:pt idx="3125">
                  <c:v>312.60000000000258</c:v>
                </c:pt>
                <c:pt idx="3126">
                  <c:v>312.7000000000026</c:v>
                </c:pt>
                <c:pt idx="3127">
                  <c:v>312.80000000000263</c:v>
                </c:pt>
                <c:pt idx="3128">
                  <c:v>312.90000000000265</c:v>
                </c:pt>
                <c:pt idx="3129">
                  <c:v>313.00000000000267</c:v>
                </c:pt>
                <c:pt idx="3130">
                  <c:v>313.10000000000269</c:v>
                </c:pt>
                <c:pt idx="3131">
                  <c:v>313.20000000000272</c:v>
                </c:pt>
                <c:pt idx="3132">
                  <c:v>313.30000000000274</c:v>
                </c:pt>
                <c:pt idx="3133">
                  <c:v>313.40000000000276</c:v>
                </c:pt>
                <c:pt idx="3134">
                  <c:v>313.50000000000279</c:v>
                </c:pt>
                <c:pt idx="3135">
                  <c:v>313.60000000000281</c:v>
                </c:pt>
                <c:pt idx="3136">
                  <c:v>313.70000000000283</c:v>
                </c:pt>
                <c:pt idx="3137">
                  <c:v>313.80000000000285</c:v>
                </c:pt>
                <c:pt idx="3138">
                  <c:v>313.90000000000288</c:v>
                </c:pt>
                <c:pt idx="3139">
                  <c:v>314.0000000000029</c:v>
                </c:pt>
                <c:pt idx="3140">
                  <c:v>314.10000000000292</c:v>
                </c:pt>
                <c:pt idx="3141">
                  <c:v>314.20000000000294</c:v>
                </c:pt>
                <c:pt idx="3142">
                  <c:v>314.30000000000297</c:v>
                </c:pt>
                <c:pt idx="3143">
                  <c:v>314.40000000000299</c:v>
                </c:pt>
                <c:pt idx="3144">
                  <c:v>314.50000000000301</c:v>
                </c:pt>
                <c:pt idx="3145">
                  <c:v>314.60000000000304</c:v>
                </c:pt>
                <c:pt idx="3146">
                  <c:v>314.70000000000306</c:v>
                </c:pt>
                <c:pt idx="3147">
                  <c:v>314.80000000000308</c:v>
                </c:pt>
                <c:pt idx="3148">
                  <c:v>314.9000000000031</c:v>
                </c:pt>
                <c:pt idx="3149">
                  <c:v>315.00000000000313</c:v>
                </c:pt>
                <c:pt idx="3150">
                  <c:v>315.10000000000315</c:v>
                </c:pt>
                <c:pt idx="3151">
                  <c:v>315.20000000000317</c:v>
                </c:pt>
                <c:pt idx="3152">
                  <c:v>315.30000000000319</c:v>
                </c:pt>
                <c:pt idx="3153">
                  <c:v>315.40000000000322</c:v>
                </c:pt>
                <c:pt idx="3154">
                  <c:v>315.50000000000324</c:v>
                </c:pt>
                <c:pt idx="3155">
                  <c:v>315.60000000000326</c:v>
                </c:pt>
                <c:pt idx="3156">
                  <c:v>315.70000000000329</c:v>
                </c:pt>
                <c:pt idx="3157">
                  <c:v>315.80000000000331</c:v>
                </c:pt>
                <c:pt idx="3158">
                  <c:v>315.90000000000333</c:v>
                </c:pt>
                <c:pt idx="3159">
                  <c:v>316.00000000000335</c:v>
                </c:pt>
                <c:pt idx="3160">
                  <c:v>316.10000000000338</c:v>
                </c:pt>
                <c:pt idx="3161">
                  <c:v>316.2000000000034</c:v>
                </c:pt>
                <c:pt idx="3162">
                  <c:v>316.30000000000342</c:v>
                </c:pt>
                <c:pt idx="3163">
                  <c:v>316.40000000000344</c:v>
                </c:pt>
                <c:pt idx="3164">
                  <c:v>316.50000000000347</c:v>
                </c:pt>
                <c:pt idx="3165">
                  <c:v>316.60000000000349</c:v>
                </c:pt>
                <c:pt idx="3166">
                  <c:v>316.70000000000351</c:v>
                </c:pt>
                <c:pt idx="3167">
                  <c:v>316.80000000000354</c:v>
                </c:pt>
                <c:pt idx="3168">
                  <c:v>316.90000000000356</c:v>
                </c:pt>
                <c:pt idx="3169">
                  <c:v>317.00000000000358</c:v>
                </c:pt>
                <c:pt idx="3170">
                  <c:v>317.1000000000036</c:v>
                </c:pt>
                <c:pt idx="3171">
                  <c:v>317.20000000000363</c:v>
                </c:pt>
                <c:pt idx="3172">
                  <c:v>317.30000000000365</c:v>
                </c:pt>
                <c:pt idx="3173">
                  <c:v>317.40000000000367</c:v>
                </c:pt>
                <c:pt idx="3174">
                  <c:v>317.50000000000369</c:v>
                </c:pt>
                <c:pt idx="3175">
                  <c:v>317.60000000000372</c:v>
                </c:pt>
                <c:pt idx="3176">
                  <c:v>317.70000000000374</c:v>
                </c:pt>
                <c:pt idx="3177">
                  <c:v>317.80000000000376</c:v>
                </c:pt>
                <c:pt idx="3178">
                  <c:v>317.90000000000379</c:v>
                </c:pt>
                <c:pt idx="3179">
                  <c:v>318.00000000000381</c:v>
                </c:pt>
                <c:pt idx="3180">
                  <c:v>318.10000000000383</c:v>
                </c:pt>
                <c:pt idx="3181">
                  <c:v>318.20000000000385</c:v>
                </c:pt>
                <c:pt idx="3182">
                  <c:v>318.30000000000388</c:v>
                </c:pt>
                <c:pt idx="3183">
                  <c:v>318.4000000000039</c:v>
                </c:pt>
                <c:pt idx="3184">
                  <c:v>318.50000000000392</c:v>
                </c:pt>
                <c:pt idx="3185">
                  <c:v>318.60000000000394</c:v>
                </c:pt>
                <c:pt idx="3186">
                  <c:v>318.70000000000397</c:v>
                </c:pt>
                <c:pt idx="3187">
                  <c:v>318.80000000000399</c:v>
                </c:pt>
                <c:pt idx="3188">
                  <c:v>318.90000000000401</c:v>
                </c:pt>
                <c:pt idx="3189">
                  <c:v>319.00000000000404</c:v>
                </c:pt>
                <c:pt idx="3190">
                  <c:v>319.10000000000406</c:v>
                </c:pt>
                <c:pt idx="3191">
                  <c:v>319.20000000000408</c:v>
                </c:pt>
                <c:pt idx="3192">
                  <c:v>319.3000000000041</c:v>
                </c:pt>
                <c:pt idx="3193">
                  <c:v>319.40000000000413</c:v>
                </c:pt>
                <c:pt idx="3194">
                  <c:v>319.50000000000415</c:v>
                </c:pt>
                <c:pt idx="3195">
                  <c:v>319.60000000000417</c:v>
                </c:pt>
                <c:pt idx="3196">
                  <c:v>319.7000000000042</c:v>
                </c:pt>
                <c:pt idx="3197">
                  <c:v>319.80000000000422</c:v>
                </c:pt>
                <c:pt idx="3198">
                  <c:v>319.90000000000424</c:v>
                </c:pt>
                <c:pt idx="3199">
                  <c:v>320.00000000000426</c:v>
                </c:pt>
                <c:pt idx="3200">
                  <c:v>320.10000000000429</c:v>
                </c:pt>
                <c:pt idx="3201">
                  <c:v>320.20000000000431</c:v>
                </c:pt>
                <c:pt idx="3202">
                  <c:v>320.30000000000433</c:v>
                </c:pt>
                <c:pt idx="3203">
                  <c:v>320.40000000000435</c:v>
                </c:pt>
                <c:pt idx="3204">
                  <c:v>320.50000000000438</c:v>
                </c:pt>
                <c:pt idx="3205">
                  <c:v>320.6000000000044</c:v>
                </c:pt>
                <c:pt idx="3206">
                  <c:v>320.70000000000442</c:v>
                </c:pt>
                <c:pt idx="3207">
                  <c:v>320.80000000000445</c:v>
                </c:pt>
                <c:pt idx="3208">
                  <c:v>320.90000000000447</c:v>
                </c:pt>
                <c:pt idx="3209">
                  <c:v>321.00000000000449</c:v>
                </c:pt>
                <c:pt idx="3210">
                  <c:v>321.10000000000451</c:v>
                </c:pt>
                <c:pt idx="3211">
                  <c:v>321.20000000000454</c:v>
                </c:pt>
                <c:pt idx="3212">
                  <c:v>321.30000000000456</c:v>
                </c:pt>
                <c:pt idx="3213">
                  <c:v>321.40000000000458</c:v>
                </c:pt>
                <c:pt idx="3214">
                  <c:v>321.5000000000046</c:v>
                </c:pt>
                <c:pt idx="3215">
                  <c:v>321.60000000000463</c:v>
                </c:pt>
                <c:pt idx="3216">
                  <c:v>321.70000000000465</c:v>
                </c:pt>
                <c:pt idx="3217">
                  <c:v>321.80000000000467</c:v>
                </c:pt>
                <c:pt idx="3218">
                  <c:v>321.9000000000047</c:v>
                </c:pt>
                <c:pt idx="3219">
                  <c:v>322.00000000000472</c:v>
                </c:pt>
                <c:pt idx="3220">
                  <c:v>322.10000000000474</c:v>
                </c:pt>
                <c:pt idx="3221">
                  <c:v>322.20000000000476</c:v>
                </c:pt>
                <c:pt idx="3222">
                  <c:v>322.30000000000479</c:v>
                </c:pt>
                <c:pt idx="3223">
                  <c:v>322.40000000000481</c:v>
                </c:pt>
                <c:pt idx="3224">
                  <c:v>322.50000000000483</c:v>
                </c:pt>
                <c:pt idx="3225">
                  <c:v>322.60000000000485</c:v>
                </c:pt>
                <c:pt idx="3226">
                  <c:v>322.70000000000488</c:v>
                </c:pt>
                <c:pt idx="3227">
                  <c:v>322.8000000000049</c:v>
                </c:pt>
                <c:pt idx="3228">
                  <c:v>322.90000000000492</c:v>
                </c:pt>
                <c:pt idx="3229">
                  <c:v>323.00000000000495</c:v>
                </c:pt>
                <c:pt idx="3230">
                  <c:v>323.10000000000497</c:v>
                </c:pt>
                <c:pt idx="3231">
                  <c:v>323.20000000000499</c:v>
                </c:pt>
                <c:pt idx="3232">
                  <c:v>323.30000000000501</c:v>
                </c:pt>
                <c:pt idx="3233">
                  <c:v>323.40000000000504</c:v>
                </c:pt>
                <c:pt idx="3234">
                  <c:v>323.50000000000506</c:v>
                </c:pt>
                <c:pt idx="3235">
                  <c:v>323.60000000000508</c:v>
                </c:pt>
                <c:pt idx="3236">
                  <c:v>323.7000000000051</c:v>
                </c:pt>
                <c:pt idx="3237">
                  <c:v>323.80000000000513</c:v>
                </c:pt>
                <c:pt idx="3238">
                  <c:v>323.90000000000515</c:v>
                </c:pt>
                <c:pt idx="3239">
                  <c:v>324.00000000000517</c:v>
                </c:pt>
                <c:pt idx="3240">
                  <c:v>324.1000000000052</c:v>
                </c:pt>
                <c:pt idx="3241">
                  <c:v>324.20000000000522</c:v>
                </c:pt>
                <c:pt idx="3242">
                  <c:v>324.30000000000524</c:v>
                </c:pt>
                <c:pt idx="3243">
                  <c:v>324.40000000000526</c:v>
                </c:pt>
                <c:pt idx="3244">
                  <c:v>324.50000000000529</c:v>
                </c:pt>
                <c:pt idx="3245">
                  <c:v>324.60000000000531</c:v>
                </c:pt>
                <c:pt idx="3246">
                  <c:v>324.70000000000533</c:v>
                </c:pt>
                <c:pt idx="3247">
                  <c:v>324.80000000000535</c:v>
                </c:pt>
                <c:pt idx="3248">
                  <c:v>324.90000000000538</c:v>
                </c:pt>
                <c:pt idx="3249">
                  <c:v>325.0000000000054</c:v>
                </c:pt>
                <c:pt idx="3250">
                  <c:v>325.10000000000542</c:v>
                </c:pt>
                <c:pt idx="3251">
                  <c:v>325.20000000000545</c:v>
                </c:pt>
                <c:pt idx="3252">
                  <c:v>325.30000000000547</c:v>
                </c:pt>
                <c:pt idx="3253">
                  <c:v>325.40000000000549</c:v>
                </c:pt>
                <c:pt idx="3254">
                  <c:v>325.50000000000551</c:v>
                </c:pt>
                <c:pt idx="3255">
                  <c:v>325.60000000000554</c:v>
                </c:pt>
                <c:pt idx="3256">
                  <c:v>325.70000000000556</c:v>
                </c:pt>
                <c:pt idx="3257">
                  <c:v>325.80000000000558</c:v>
                </c:pt>
                <c:pt idx="3258">
                  <c:v>325.9000000000056</c:v>
                </c:pt>
                <c:pt idx="3259">
                  <c:v>326.00000000000563</c:v>
                </c:pt>
                <c:pt idx="3260">
                  <c:v>326.10000000000565</c:v>
                </c:pt>
                <c:pt idx="3261">
                  <c:v>326.20000000000567</c:v>
                </c:pt>
                <c:pt idx="3262">
                  <c:v>326.3000000000057</c:v>
                </c:pt>
                <c:pt idx="3263">
                  <c:v>326.40000000000572</c:v>
                </c:pt>
                <c:pt idx="3264">
                  <c:v>326.50000000000574</c:v>
                </c:pt>
                <c:pt idx="3265">
                  <c:v>326.60000000000576</c:v>
                </c:pt>
                <c:pt idx="3266">
                  <c:v>326.70000000000579</c:v>
                </c:pt>
                <c:pt idx="3267">
                  <c:v>326.80000000000581</c:v>
                </c:pt>
                <c:pt idx="3268">
                  <c:v>326.90000000000583</c:v>
                </c:pt>
                <c:pt idx="3269">
                  <c:v>327.00000000000585</c:v>
                </c:pt>
                <c:pt idx="3270">
                  <c:v>327.10000000000588</c:v>
                </c:pt>
                <c:pt idx="3271">
                  <c:v>327.2000000000059</c:v>
                </c:pt>
                <c:pt idx="3272">
                  <c:v>327.30000000000592</c:v>
                </c:pt>
                <c:pt idx="3273">
                  <c:v>327.40000000000595</c:v>
                </c:pt>
                <c:pt idx="3274">
                  <c:v>327.50000000000597</c:v>
                </c:pt>
                <c:pt idx="3275">
                  <c:v>327.60000000000599</c:v>
                </c:pt>
                <c:pt idx="3276">
                  <c:v>327.70000000000601</c:v>
                </c:pt>
                <c:pt idx="3277">
                  <c:v>327.80000000000604</c:v>
                </c:pt>
                <c:pt idx="3278">
                  <c:v>327.90000000000606</c:v>
                </c:pt>
                <c:pt idx="3279">
                  <c:v>328.00000000000608</c:v>
                </c:pt>
                <c:pt idx="3280">
                  <c:v>328.1000000000061</c:v>
                </c:pt>
                <c:pt idx="3281">
                  <c:v>328.20000000000613</c:v>
                </c:pt>
                <c:pt idx="3282">
                  <c:v>328.30000000000615</c:v>
                </c:pt>
                <c:pt idx="3283">
                  <c:v>328.40000000000617</c:v>
                </c:pt>
                <c:pt idx="3284">
                  <c:v>328.5000000000062</c:v>
                </c:pt>
                <c:pt idx="3285">
                  <c:v>328.60000000000622</c:v>
                </c:pt>
                <c:pt idx="3286">
                  <c:v>328.70000000000624</c:v>
                </c:pt>
                <c:pt idx="3287">
                  <c:v>328.80000000000626</c:v>
                </c:pt>
                <c:pt idx="3288">
                  <c:v>328.90000000000629</c:v>
                </c:pt>
                <c:pt idx="3289">
                  <c:v>329.00000000000631</c:v>
                </c:pt>
                <c:pt idx="3290">
                  <c:v>329.10000000000633</c:v>
                </c:pt>
                <c:pt idx="3291">
                  <c:v>329.20000000000636</c:v>
                </c:pt>
                <c:pt idx="3292">
                  <c:v>329.30000000000638</c:v>
                </c:pt>
                <c:pt idx="3293">
                  <c:v>329.4000000000064</c:v>
                </c:pt>
                <c:pt idx="3294">
                  <c:v>329.50000000000642</c:v>
                </c:pt>
                <c:pt idx="3295">
                  <c:v>329.60000000000645</c:v>
                </c:pt>
                <c:pt idx="3296">
                  <c:v>329.70000000000647</c:v>
                </c:pt>
                <c:pt idx="3297">
                  <c:v>329.80000000000649</c:v>
                </c:pt>
                <c:pt idx="3298">
                  <c:v>329.90000000000651</c:v>
                </c:pt>
                <c:pt idx="3299">
                  <c:v>330.00000000000654</c:v>
                </c:pt>
                <c:pt idx="3300">
                  <c:v>330.10000000000656</c:v>
                </c:pt>
                <c:pt idx="3301">
                  <c:v>330.20000000000658</c:v>
                </c:pt>
                <c:pt idx="3302">
                  <c:v>330.30000000000661</c:v>
                </c:pt>
                <c:pt idx="3303">
                  <c:v>330.40000000000663</c:v>
                </c:pt>
                <c:pt idx="3304">
                  <c:v>330.50000000000665</c:v>
                </c:pt>
                <c:pt idx="3305">
                  <c:v>330.60000000000667</c:v>
                </c:pt>
                <c:pt idx="3306">
                  <c:v>330.7000000000067</c:v>
                </c:pt>
                <c:pt idx="3307">
                  <c:v>330.80000000000672</c:v>
                </c:pt>
                <c:pt idx="3308">
                  <c:v>330.90000000000674</c:v>
                </c:pt>
                <c:pt idx="3309">
                  <c:v>331.00000000000676</c:v>
                </c:pt>
                <c:pt idx="3310">
                  <c:v>331.10000000000679</c:v>
                </c:pt>
                <c:pt idx="3311">
                  <c:v>331.20000000000681</c:v>
                </c:pt>
                <c:pt idx="3312">
                  <c:v>331.30000000000683</c:v>
                </c:pt>
                <c:pt idx="3313">
                  <c:v>331.40000000000686</c:v>
                </c:pt>
                <c:pt idx="3314">
                  <c:v>331.50000000000688</c:v>
                </c:pt>
                <c:pt idx="3315">
                  <c:v>331.6000000000069</c:v>
                </c:pt>
                <c:pt idx="3316">
                  <c:v>331.70000000000692</c:v>
                </c:pt>
                <c:pt idx="3317">
                  <c:v>331.80000000000695</c:v>
                </c:pt>
                <c:pt idx="3318">
                  <c:v>331.90000000000697</c:v>
                </c:pt>
                <c:pt idx="3319">
                  <c:v>332.00000000000699</c:v>
                </c:pt>
                <c:pt idx="3320">
                  <c:v>332.10000000000701</c:v>
                </c:pt>
                <c:pt idx="3321">
                  <c:v>332.20000000000704</c:v>
                </c:pt>
                <c:pt idx="3322">
                  <c:v>332.30000000000706</c:v>
                </c:pt>
                <c:pt idx="3323">
                  <c:v>332.40000000000708</c:v>
                </c:pt>
                <c:pt idx="3324">
                  <c:v>332.50000000000711</c:v>
                </c:pt>
                <c:pt idx="3325">
                  <c:v>332.60000000000713</c:v>
                </c:pt>
                <c:pt idx="3326">
                  <c:v>332.70000000000715</c:v>
                </c:pt>
                <c:pt idx="3327">
                  <c:v>332.80000000000717</c:v>
                </c:pt>
                <c:pt idx="3328">
                  <c:v>332.9000000000072</c:v>
                </c:pt>
                <c:pt idx="3329">
                  <c:v>333.00000000000722</c:v>
                </c:pt>
                <c:pt idx="3330">
                  <c:v>333.10000000000724</c:v>
                </c:pt>
                <c:pt idx="3331">
                  <c:v>333.20000000000726</c:v>
                </c:pt>
                <c:pt idx="3332">
                  <c:v>333.30000000000729</c:v>
                </c:pt>
                <c:pt idx="3333">
                  <c:v>333.40000000000731</c:v>
                </c:pt>
                <c:pt idx="3334">
                  <c:v>333.50000000000733</c:v>
                </c:pt>
                <c:pt idx="3335">
                  <c:v>333.60000000000736</c:v>
                </c:pt>
                <c:pt idx="3336">
                  <c:v>333.70000000000738</c:v>
                </c:pt>
                <c:pt idx="3337">
                  <c:v>333.8000000000074</c:v>
                </c:pt>
                <c:pt idx="3338">
                  <c:v>333.90000000000742</c:v>
                </c:pt>
                <c:pt idx="3339">
                  <c:v>334.00000000000745</c:v>
                </c:pt>
                <c:pt idx="3340">
                  <c:v>334.10000000000747</c:v>
                </c:pt>
                <c:pt idx="3341">
                  <c:v>334.20000000000749</c:v>
                </c:pt>
                <c:pt idx="3342">
                  <c:v>334.30000000000751</c:v>
                </c:pt>
                <c:pt idx="3343">
                  <c:v>334.40000000000754</c:v>
                </c:pt>
                <c:pt idx="3344">
                  <c:v>334.50000000000756</c:v>
                </c:pt>
                <c:pt idx="3345">
                  <c:v>334.60000000000758</c:v>
                </c:pt>
                <c:pt idx="3346">
                  <c:v>334.70000000000761</c:v>
                </c:pt>
                <c:pt idx="3347">
                  <c:v>334.80000000000763</c:v>
                </c:pt>
                <c:pt idx="3348">
                  <c:v>334.90000000000765</c:v>
                </c:pt>
                <c:pt idx="3349">
                  <c:v>335.00000000000767</c:v>
                </c:pt>
                <c:pt idx="3350">
                  <c:v>335.1000000000077</c:v>
                </c:pt>
                <c:pt idx="3351">
                  <c:v>335.20000000000772</c:v>
                </c:pt>
                <c:pt idx="3352">
                  <c:v>335.30000000000774</c:v>
                </c:pt>
                <c:pt idx="3353">
                  <c:v>335.40000000000776</c:v>
                </c:pt>
                <c:pt idx="3354">
                  <c:v>335.50000000000779</c:v>
                </c:pt>
                <c:pt idx="3355">
                  <c:v>335.60000000000781</c:v>
                </c:pt>
                <c:pt idx="3356">
                  <c:v>335.70000000000783</c:v>
                </c:pt>
                <c:pt idx="3357">
                  <c:v>335.80000000000786</c:v>
                </c:pt>
                <c:pt idx="3358">
                  <c:v>335.90000000000788</c:v>
                </c:pt>
                <c:pt idx="3359">
                  <c:v>336.0000000000079</c:v>
                </c:pt>
                <c:pt idx="3360">
                  <c:v>336.10000000000792</c:v>
                </c:pt>
                <c:pt idx="3361">
                  <c:v>336.20000000000795</c:v>
                </c:pt>
                <c:pt idx="3362">
                  <c:v>336.30000000000797</c:v>
                </c:pt>
                <c:pt idx="3363">
                  <c:v>336.40000000000799</c:v>
                </c:pt>
                <c:pt idx="3364">
                  <c:v>336.50000000000801</c:v>
                </c:pt>
                <c:pt idx="3365">
                  <c:v>336.60000000000804</c:v>
                </c:pt>
                <c:pt idx="3366">
                  <c:v>336.70000000000806</c:v>
                </c:pt>
                <c:pt idx="3367">
                  <c:v>336.80000000000808</c:v>
                </c:pt>
                <c:pt idx="3368">
                  <c:v>336.90000000000811</c:v>
                </c:pt>
                <c:pt idx="3369">
                  <c:v>337.00000000000813</c:v>
                </c:pt>
                <c:pt idx="3370">
                  <c:v>337.10000000000815</c:v>
                </c:pt>
                <c:pt idx="3371">
                  <c:v>337.20000000000817</c:v>
                </c:pt>
                <c:pt idx="3372">
                  <c:v>337.3000000000082</c:v>
                </c:pt>
                <c:pt idx="3373">
                  <c:v>337.40000000000822</c:v>
                </c:pt>
                <c:pt idx="3374">
                  <c:v>337.50000000000824</c:v>
                </c:pt>
                <c:pt idx="3375">
                  <c:v>337.60000000000827</c:v>
                </c:pt>
                <c:pt idx="3376">
                  <c:v>337.70000000000829</c:v>
                </c:pt>
                <c:pt idx="3377">
                  <c:v>337.80000000000831</c:v>
                </c:pt>
                <c:pt idx="3378">
                  <c:v>337.90000000000833</c:v>
                </c:pt>
                <c:pt idx="3379">
                  <c:v>338.00000000000836</c:v>
                </c:pt>
                <c:pt idx="3380">
                  <c:v>338.10000000000838</c:v>
                </c:pt>
                <c:pt idx="3381">
                  <c:v>338.2000000000084</c:v>
                </c:pt>
                <c:pt idx="3382">
                  <c:v>338.30000000000842</c:v>
                </c:pt>
                <c:pt idx="3383">
                  <c:v>338.40000000000845</c:v>
                </c:pt>
                <c:pt idx="3384">
                  <c:v>338.50000000000847</c:v>
                </c:pt>
                <c:pt idx="3385">
                  <c:v>338.60000000000849</c:v>
                </c:pt>
                <c:pt idx="3386">
                  <c:v>338.70000000000852</c:v>
                </c:pt>
                <c:pt idx="3387">
                  <c:v>338.80000000000854</c:v>
                </c:pt>
                <c:pt idx="3388">
                  <c:v>338.90000000000856</c:v>
                </c:pt>
                <c:pt idx="3389">
                  <c:v>339.00000000000858</c:v>
                </c:pt>
                <c:pt idx="3390">
                  <c:v>339.10000000000861</c:v>
                </c:pt>
                <c:pt idx="3391">
                  <c:v>339.20000000000863</c:v>
                </c:pt>
                <c:pt idx="3392">
                  <c:v>339.30000000000865</c:v>
                </c:pt>
                <c:pt idx="3393">
                  <c:v>339.40000000000867</c:v>
                </c:pt>
                <c:pt idx="3394">
                  <c:v>339.5000000000087</c:v>
                </c:pt>
                <c:pt idx="3395">
                  <c:v>339.60000000000872</c:v>
                </c:pt>
                <c:pt idx="3396">
                  <c:v>339.70000000000874</c:v>
                </c:pt>
                <c:pt idx="3397">
                  <c:v>339.80000000000877</c:v>
                </c:pt>
                <c:pt idx="3398">
                  <c:v>339.90000000000879</c:v>
                </c:pt>
                <c:pt idx="3399">
                  <c:v>340.00000000000881</c:v>
                </c:pt>
                <c:pt idx="3400">
                  <c:v>340.10000000000883</c:v>
                </c:pt>
                <c:pt idx="3401">
                  <c:v>340.20000000000886</c:v>
                </c:pt>
                <c:pt idx="3402">
                  <c:v>340.30000000000888</c:v>
                </c:pt>
                <c:pt idx="3403">
                  <c:v>340.4000000000089</c:v>
                </c:pt>
                <c:pt idx="3404">
                  <c:v>340.50000000000892</c:v>
                </c:pt>
                <c:pt idx="3405">
                  <c:v>340.60000000000895</c:v>
                </c:pt>
                <c:pt idx="3406">
                  <c:v>340.70000000000897</c:v>
                </c:pt>
                <c:pt idx="3407">
                  <c:v>340.80000000000899</c:v>
                </c:pt>
                <c:pt idx="3408">
                  <c:v>340.90000000000902</c:v>
                </c:pt>
                <c:pt idx="3409">
                  <c:v>341.00000000000904</c:v>
                </c:pt>
                <c:pt idx="3410">
                  <c:v>341.10000000000906</c:v>
                </c:pt>
                <c:pt idx="3411">
                  <c:v>341.20000000000908</c:v>
                </c:pt>
                <c:pt idx="3412">
                  <c:v>341.30000000000911</c:v>
                </c:pt>
                <c:pt idx="3413">
                  <c:v>341.40000000000913</c:v>
                </c:pt>
                <c:pt idx="3414">
                  <c:v>341.50000000000915</c:v>
                </c:pt>
                <c:pt idx="3415">
                  <c:v>341.60000000000917</c:v>
                </c:pt>
                <c:pt idx="3416">
                  <c:v>341.7000000000092</c:v>
                </c:pt>
                <c:pt idx="3417">
                  <c:v>341.80000000000922</c:v>
                </c:pt>
                <c:pt idx="3418">
                  <c:v>341.90000000000924</c:v>
                </c:pt>
                <c:pt idx="3419">
                  <c:v>342.00000000000927</c:v>
                </c:pt>
                <c:pt idx="3420">
                  <c:v>342.10000000000929</c:v>
                </c:pt>
                <c:pt idx="3421">
                  <c:v>342.20000000000931</c:v>
                </c:pt>
                <c:pt idx="3422">
                  <c:v>342.30000000000933</c:v>
                </c:pt>
                <c:pt idx="3423">
                  <c:v>342.40000000000936</c:v>
                </c:pt>
                <c:pt idx="3424">
                  <c:v>342.50000000000938</c:v>
                </c:pt>
                <c:pt idx="3425">
                  <c:v>342.6000000000094</c:v>
                </c:pt>
                <c:pt idx="3426">
                  <c:v>342.70000000000942</c:v>
                </c:pt>
                <c:pt idx="3427">
                  <c:v>342.80000000000945</c:v>
                </c:pt>
                <c:pt idx="3428">
                  <c:v>342.90000000000947</c:v>
                </c:pt>
                <c:pt idx="3429">
                  <c:v>343.00000000000949</c:v>
                </c:pt>
                <c:pt idx="3430">
                  <c:v>343.10000000000952</c:v>
                </c:pt>
                <c:pt idx="3431">
                  <c:v>343.20000000000954</c:v>
                </c:pt>
                <c:pt idx="3432">
                  <c:v>343.30000000000956</c:v>
                </c:pt>
                <c:pt idx="3433">
                  <c:v>343.40000000000958</c:v>
                </c:pt>
                <c:pt idx="3434">
                  <c:v>343.50000000000961</c:v>
                </c:pt>
                <c:pt idx="3435">
                  <c:v>343.60000000000963</c:v>
                </c:pt>
                <c:pt idx="3436">
                  <c:v>343.70000000000965</c:v>
                </c:pt>
                <c:pt idx="3437">
                  <c:v>343.80000000000967</c:v>
                </c:pt>
                <c:pt idx="3438">
                  <c:v>343.9000000000097</c:v>
                </c:pt>
                <c:pt idx="3439">
                  <c:v>344.00000000000972</c:v>
                </c:pt>
                <c:pt idx="3440">
                  <c:v>344.10000000000974</c:v>
                </c:pt>
                <c:pt idx="3441">
                  <c:v>344.20000000000977</c:v>
                </c:pt>
                <c:pt idx="3442">
                  <c:v>344.30000000000979</c:v>
                </c:pt>
                <c:pt idx="3443">
                  <c:v>344.40000000000981</c:v>
                </c:pt>
                <c:pt idx="3444">
                  <c:v>344.50000000000983</c:v>
                </c:pt>
                <c:pt idx="3445">
                  <c:v>344.60000000000986</c:v>
                </c:pt>
                <c:pt idx="3446">
                  <c:v>344.70000000000988</c:v>
                </c:pt>
                <c:pt idx="3447">
                  <c:v>344.8000000000099</c:v>
                </c:pt>
                <c:pt idx="3448">
                  <c:v>344.90000000000992</c:v>
                </c:pt>
                <c:pt idx="3449">
                  <c:v>345.00000000000995</c:v>
                </c:pt>
                <c:pt idx="3450">
                  <c:v>345.10000000000997</c:v>
                </c:pt>
                <c:pt idx="3451">
                  <c:v>345.20000000000999</c:v>
                </c:pt>
                <c:pt idx="3452">
                  <c:v>345.30000000001002</c:v>
                </c:pt>
                <c:pt idx="3453">
                  <c:v>345.40000000001004</c:v>
                </c:pt>
                <c:pt idx="3454">
                  <c:v>345.50000000001006</c:v>
                </c:pt>
                <c:pt idx="3455">
                  <c:v>345.60000000001008</c:v>
                </c:pt>
                <c:pt idx="3456">
                  <c:v>345.70000000001011</c:v>
                </c:pt>
                <c:pt idx="3457">
                  <c:v>345.80000000001013</c:v>
                </c:pt>
                <c:pt idx="3458">
                  <c:v>345.90000000001015</c:v>
                </c:pt>
                <c:pt idx="3459">
                  <c:v>346.00000000001017</c:v>
                </c:pt>
                <c:pt idx="3460">
                  <c:v>346.1000000000102</c:v>
                </c:pt>
                <c:pt idx="3461">
                  <c:v>346.20000000001022</c:v>
                </c:pt>
                <c:pt idx="3462">
                  <c:v>346.30000000001024</c:v>
                </c:pt>
                <c:pt idx="3463">
                  <c:v>346.40000000001027</c:v>
                </c:pt>
                <c:pt idx="3464">
                  <c:v>346.50000000001029</c:v>
                </c:pt>
                <c:pt idx="3465">
                  <c:v>346.60000000001031</c:v>
                </c:pt>
                <c:pt idx="3466">
                  <c:v>346.70000000001033</c:v>
                </c:pt>
                <c:pt idx="3467">
                  <c:v>346.80000000001036</c:v>
                </c:pt>
                <c:pt idx="3468">
                  <c:v>346.90000000001038</c:v>
                </c:pt>
                <c:pt idx="3469">
                  <c:v>347.0000000000104</c:v>
                </c:pt>
                <c:pt idx="3470">
                  <c:v>347.10000000001043</c:v>
                </c:pt>
                <c:pt idx="3471">
                  <c:v>347.20000000001045</c:v>
                </c:pt>
                <c:pt idx="3472">
                  <c:v>347.30000000001047</c:v>
                </c:pt>
                <c:pt idx="3473">
                  <c:v>347.40000000001049</c:v>
                </c:pt>
                <c:pt idx="3474">
                  <c:v>347.50000000001052</c:v>
                </c:pt>
                <c:pt idx="3475">
                  <c:v>347.60000000001054</c:v>
                </c:pt>
                <c:pt idx="3476">
                  <c:v>347.70000000001056</c:v>
                </c:pt>
                <c:pt idx="3477">
                  <c:v>347.80000000001058</c:v>
                </c:pt>
                <c:pt idx="3478">
                  <c:v>347.90000000001061</c:v>
                </c:pt>
                <c:pt idx="3479">
                  <c:v>348.00000000001063</c:v>
                </c:pt>
                <c:pt idx="3480">
                  <c:v>348.10000000001065</c:v>
                </c:pt>
                <c:pt idx="3481">
                  <c:v>348.20000000001068</c:v>
                </c:pt>
                <c:pt idx="3482">
                  <c:v>348.3000000000107</c:v>
                </c:pt>
                <c:pt idx="3483">
                  <c:v>348.40000000001072</c:v>
                </c:pt>
                <c:pt idx="3484">
                  <c:v>348.50000000001074</c:v>
                </c:pt>
                <c:pt idx="3485">
                  <c:v>348.60000000001077</c:v>
                </c:pt>
                <c:pt idx="3486">
                  <c:v>348.70000000001079</c:v>
                </c:pt>
                <c:pt idx="3487">
                  <c:v>348.80000000001081</c:v>
                </c:pt>
                <c:pt idx="3488">
                  <c:v>348.90000000001083</c:v>
                </c:pt>
                <c:pt idx="3489">
                  <c:v>349.00000000001086</c:v>
                </c:pt>
                <c:pt idx="3490">
                  <c:v>349.10000000001088</c:v>
                </c:pt>
                <c:pt idx="3491">
                  <c:v>349.2000000000109</c:v>
                </c:pt>
                <c:pt idx="3492">
                  <c:v>349.30000000001093</c:v>
                </c:pt>
                <c:pt idx="3493">
                  <c:v>349.40000000001095</c:v>
                </c:pt>
                <c:pt idx="3494">
                  <c:v>349.50000000001097</c:v>
                </c:pt>
                <c:pt idx="3495">
                  <c:v>349.60000000001099</c:v>
                </c:pt>
                <c:pt idx="3496">
                  <c:v>349.70000000001102</c:v>
                </c:pt>
                <c:pt idx="3497">
                  <c:v>349.80000000001104</c:v>
                </c:pt>
                <c:pt idx="3498">
                  <c:v>349.90000000001106</c:v>
                </c:pt>
                <c:pt idx="3499">
                  <c:v>350.00000000001108</c:v>
                </c:pt>
                <c:pt idx="3500">
                  <c:v>350.10000000001111</c:v>
                </c:pt>
                <c:pt idx="3501">
                  <c:v>350.20000000001113</c:v>
                </c:pt>
                <c:pt idx="3502">
                  <c:v>350.30000000001115</c:v>
                </c:pt>
                <c:pt idx="3503">
                  <c:v>350.40000000001118</c:v>
                </c:pt>
                <c:pt idx="3504">
                  <c:v>350.5000000000112</c:v>
                </c:pt>
                <c:pt idx="3505">
                  <c:v>350.60000000001122</c:v>
                </c:pt>
                <c:pt idx="3506">
                  <c:v>350.70000000001124</c:v>
                </c:pt>
                <c:pt idx="3507">
                  <c:v>350.80000000001127</c:v>
                </c:pt>
                <c:pt idx="3508">
                  <c:v>350.90000000001129</c:v>
                </c:pt>
                <c:pt idx="3509">
                  <c:v>351.00000000001131</c:v>
                </c:pt>
                <c:pt idx="3510">
                  <c:v>351.10000000001133</c:v>
                </c:pt>
                <c:pt idx="3511">
                  <c:v>351.20000000001136</c:v>
                </c:pt>
                <c:pt idx="3512">
                  <c:v>351.30000000001138</c:v>
                </c:pt>
                <c:pt idx="3513">
                  <c:v>351.4000000000114</c:v>
                </c:pt>
                <c:pt idx="3514">
                  <c:v>351.50000000001143</c:v>
                </c:pt>
                <c:pt idx="3515">
                  <c:v>351.60000000001145</c:v>
                </c:pt>
                <c:pt idx="3516">
                  <c:v>351.70000000001147</c:v>
                </c:pt>
                <c:pt idx="3517">
                  <c:v>351.80000000001149</c:v>
                </c:pt>
                <c:pt idx="3518">
                  <c:v>351.90000000001152</c:v>
                </c:pt>
                <c:pt idx="3519">
                  <c:v>352.00000000001154</c:v>
                </c:pt>
                <c:pt idx="3520">
                  <c:v>352.10000000001156</c:v>
                </c:pt>
                <c:pt idx="3521">
                  <c:v>352.20000000001158</c:v>
                </c:pt>
                <c:pt idx="3522">
                  <c:v>352.30000000001161</c:v>
                </c:pt>
                <c:pt idx="3523">
                  <c:v>352.40000000001163</c:v>
                </c:pt>
                <c:pt idx="3524">
                  <c:v>352.50000000001165</c:v>
                </c:pt>
                <c:pt idx="3525">
                  <c:v>352.60000000001168</c:v>
                </c:pt>
                <c:pt idx="3526">
                  <c:v>352.7000000000117</c:v>
                </c:pt>
                <c:pt idx="3527">
                  <c:v>352.80000000001172</c:v>
                </c:pt>
                <c:pt idx="3528">
                  <c:v>352.90000000001174</c:v>
                </c:pt>
                <c:pt idx="3529">
                  <c:v>353.00000000001177</c:v>
                </c:pt>
                <c:pt idx="3530">
                  <c:v>353.10000000001179</c:v>
                </c:pt>
                <c:pt idx="3531">
                  <c:v>353.20000000001181</c:v>
                </c:pt>
                <c:pt idx="3532">
                  <c:v>353.30000000001183</c:v>
                </c:pt>
                <c:pt idx="3533">
                  <c:v>353.40000000001186</c:v>
                </c:pt>
                <c:pt idx="3534">
                  <c:v>353.50000000001188</c:v>
                </c:pt>
                <c:pt idx="3535">
                  <c:v>353.6000000000119</c:v>
                </c:pt>
                <c:pt idx="3536">
                  <c:v>353.70000000001193</c:v>
                </c:pt>
                <c:pt idx="3537">
                  <c:v>353.80000000001195</c:v>
                </c:pt>
                <c:pt idx="3538">
                  <c:v>353.90000000001197</c:v>
                </c:pt>
                <c:pt idx="3539">
                  <c:v>354.00000000001199</c:v>
                </c:pt>
                <c:pt idx="3540">
                  <c:v>354.10000000001202</c:v>
                </c:pt>
                <c:pt idx="3541">
                  <c:v>354.20000000001204</c:v>
                </c:pt>
                <c:pt idx="3542">
                  <c:v>354.30000000001206</c:v>
                </c:pt>
                <c:pt idx="3543">
                  <c:v>354.40000000001208</c:v>
                </c:pt>
                <c:pt idx="3544">
                  <c:v>354.50000000001211</c:v>
                </c:pt>
                <c:pt idx="3545">
                  <c:v>354.60000000001213</c:v>
                </c:pt>
                <c:pt idx="3546">
                  <c:v>354.70000000001215</c:v>
                </c:pt>
                <c:pt idx="3547">
                  <c:v>354.80000000001218</c:v>
                </c:pt>
                <c:pt idx="3548">
                  <c:v>354.9000000000122</c:v>
                </c:pt>
                <c:pt idx="3549">
                  <c:v>355.00000000001222</c:v>
                </c:pt>
                <c:pt idx="3550">
                  <c:v>355.10000000001224</c:v>
                </c:pt>
                <c:pt idx="3551">
                  <c:v>355.20000000001227</c:v>
                </c:pt>
                <c:pt idx="3552">
                  <c:v>355.30000000001229</c:v>
                </c:pt>
                <c:pt idx="3553">
                  <c:v>355.40000000001231</c:v>
                </c:pt>
                <c:pt idx="3554">
                  <c:v>355.50000000001234</c:v>
                </c:pt>
                <c:pt idx="3555">
                  <c:v>355.60000000001236</c:v>
                </c:pt>
                <c:pt idx="3556">
                  <c:v>355.70000000001238</c:v>
                </c:pt>
                <c:pt idx="3557">
                  <c:v>355.8000000000124</c:v>
                </c:pt>
                <c:pt idx="3558">
                  <c:v>355.90000000001243</c:v>
                </c:pt>
                <c:pt idx="3559">
                  <c:v>356.00000000001245</c:v>
                </c:pt>
                <c:pt idx="3560">
                  <c:v>356.10000000001247</c:v>
                </c:pt>
                <c:pt idx="3561">
                  <c:v>356.20000000001249</c:v>
                </c:pt>
                <c:pt idx="3562">
                  <c:v>356.30000000001252</c:v>
                </c:pt>
                <c:pt idx="3563">
                  <c:v>356.40000000001254</c:v>
                </c:pt>
                <c:pt idx="3564">
                  <c:v>356.50000000001256</c:v>
                </c:pt>
                <c:pt idx="3565">
                  <c:v>356.60000000001259</c:v>
                </c:pt>
                <c:pt idx="3566">
                  <c:v>356.70000000001261</c:v>
                </c:pt>
                <c:pt idx="3567">
                  <c:v>356.80000000001263</c:v>
                </c:pt>
                <c:pt idx="3568">
                  <c:v>356.90000000001265</c:v>
                </c:pt>
                <c:pt idx="3569">
                  <c:v>357.00000000001268</c:v>
                </c:pt>
                <c:pt idx="3570">
                  <c:v>357.1000000000127</c:v>
                </c:pt>
                <c:pt idx="3571">
                  <c:v>357.20000000001272</c:v>
                </c:pt>
                <c:pt idx="3572">
                  <c:v>357.30000000001274</c:v>
                </c:pt>
                <c:pt idx="3573">
                  <c:v>357.40000000001277</c:v>
                </c:pt>
                <c:pt idx="3574">
                  <c:v>357.50000000001279</c:v>
                </c:pt>
                <c:pt idx="3575">
                  <c:v>357.60000000001281</c:v>
                </c:pt>
                <c:pt idx="3576">
                  <c:v>357.70000000001284</c:v>
                </c:pt>
                <c:pt idx="3577">
                  <c:v>357.80000000001286</c:v>
                </c:pt>
                <c:pt idx="3578">
                  <c:v>357.90000000001288</c:v>
                </c:pt>
                <c:pt idx="3579">
                  <c:v>358.0000000000129</c:v>
                </c:pt>
                <c:pt idx="3580">
                  <c:v>358.10000000001293</c:v>
                </c:pt>
                <c:pt idx="3581">
                  <c:v>358.20000000001295</c:v>
                </c:pt>
                <c:pt idx="3582">
                  <c:v>358.30000000001297</c:v>
                </c:pt>
                <c:pt idx="3583">
                  <c:v>358.40000000001299</c:v>
                </c:pt>
                <c:pt idx="3584">
                  <c:v>358.50000000001302</c:v>
                </c:pt>
                <c:pt idx="3585">
                  <c:v>358.60000000001304</c:v>
                </c:pt>
                <c:pt idx="3586">
                  <c:v>358.70000000001306</c:v>
                </c:pt>
                <c:pt idx="3587">
                  <c:v>358.80000000001309</c:v>
                </c:pt>
                <c:pt idx="3588">
                  <c:v>358.90000000001311</c:v>
                </c:pt>
                <c:pt idx="3589">
                  <c:v>359.00000000001313</c:v>
                </c:pt>
                <c:pt idx="3590">
                  <c:v>359.10000000001315</c:v>
                </c:pt>
                <c:pt idx="3591">
                  <c:v>359.20000000001318</c:v>
                </c:pt>
                <c:pt idx="3592">
                  <c:v>359.3000000000132</c:v>
                </c:pt>
                <c:pt idx="3593">
                  <c:v>359.40000000001322</c:v>
                </c:pt>
                <c:pt idx="3594">
                  <c:v>359.50000000001324</c:v>
                </c:pt>
                <c:pt idx="3595">
                  <c:v>359.60000000001327</c:v>
                </c:pt>
                <c:pt idx="3596">
                  <c:v>359.70000000001329</c:v>
                </c:pt>
                <c:pt idx="3597">
                  <c:v>359.80000000001331</c:v>
                </c:pt>
                <c:pt idx="3598">
                  <c:v>359.90000000001334</c:v>
                </c:pt>
                <c:pt idx="3599">
                  <c:v>360.00000000001336</c:v>
                </c:pt>
                <c:pt idx="3600">
                  <c:v>360.10000000001338</c:v>
                </c:pt>
                <c:pt idx="3601">
                  <c:v>360.2000000000134</c:v>
                </c:pt>
                <c:pt idx="3602">
                  <c:v>360.30000000001343</c:v>
                </c:pt>
                <c:pt idx="3603">
                  <c:v>360.40000000001345</c:v>
                </c:pt>
                <c:pt idx="3604">
                  <c:v>360.50000000001347</c:v>
                </c:pt>
                <c:pt idx="3605">
                  <c:v>360.60000000001349</c:v>
                </c:pt>
                <c:pt idx="3606">
                  <c:v>360.70000000001352</c:v>
                </c:pt>
                <c:pt idx="3607">
                  <c:v>360.80000000001354</c:v>
                </c:pt>
                <c:pt idx="3608">
                  <c:v>360.90000000001356</c:v>
                </c:pt>
                <c:pt idx="3609">
                  <c:v>361.00000000001359</c:v>
                </c:pt>
                <c:pt idx="3610">
                  <c:v>361.10000000001361</c:v>
                </c:pt>
                <c:pt idx="3611">
                  <c:v>361.20000000001363</c:v>
                </c:pt>
                <c:pt idx="3612">
                  <c:v>361.30000000001365</c:v>
                </c:pt>
                <c:pt idx="3613">
                  <c:v>361.40000000001368</c:v>
                </c:pt>
                <c:pt idx="3614">
                  <c:v>361.5000000000137</c:v>
                </c:pt>
                <c:pt idx="3615">
                  <c:v>361.60000000001372</c:v>
                </c:pt>
                <c:pt idx="3616">
                  <c:v>361.70000000001374</c:v>
                </c:pt>
                <c:pt idx="3617">
                  <c:v>361.80000000001377</c:v>
                </c:pt>
                <c:pt idx="3618">
                  <c:v>361.90000000001379</c:v>
                </c:pt>
                <c:pt idx="3619">
                  <c:v>362.00000000001381</c:v>
                </c:pt>
                <c:pt idx="3620">
                  <c:v>362.10000000001384</c:v>
                </c:pt>
                <c:pt idx="3621">
                  <c:v>362.20000000001386</c:v>
                </c:pt>
                <c:pt idx="3622">
                  <c:v>362.30000000001388</c:v>
                </c:pt>
                <c:pt idx="3623">
                  <c:v>362.4000000000139</c:v>
                </c:pt>
                <c:pt idx="3624">
                  <c:v>362.50000000001393</c:v>
                </c:pt>
                <c:pt idx="3625">
                  <c:v>362.60000000001395</c:v>
                </c:pt>
                <c:pt idx="3626">
                  <c:v>362.70000000001397</c:v>
                </c:pt>
                <c:pt idx="3627">
                  <c:v>362.80000000001399</c:v>
                </c:pt>
                <c:pt idx="3628">
                  <c:v>362.90000000001402</c:v>
                </c:pt>
                <c:pt idx="3629">
                  <c:v>363.00000000001404</c:v>
                </c:pt>
                <c:pt idx="3630">
                  <c:v>363.10000000001406</c:v>
                </c:pt>
                <c:pt idx="3631">
                  <c:v>363.20000000001409</c:v>
                </c:pt>
                <c:pt idx="3632">
                  <c:v>363.30000000001411</c:v>
                </c:pt>
                <c:pt idx="3633">
                  <c:v>363.40000000001413</c:v>
                </c:pt>
                <c:pt idx="3634">
                  <c:v>363.50000000001415</c:v>
                </c:pt>
                <c:pt idx="3635">
                  <c:v>363.60000000001418</c:v>
                </c:pt>
                <c:pt idx="3636">
                  <c:v>363.7000000000142</c:v>
                </c:pt>
                <c:pt idx="3637">
                  <c:v>363.80000000001422</c:v>
                </c:pt>
                <c:pt idx="3638">
                  <c:v>363.90000000001424</c:v>
                </c:pt>
                <c:pt idx="3639">
                  <c:v>364.00000000001427</c:v>
                </c:pt>
                <c:pt idx="3640">
                  <c:v>364.10000000001429</c:v>
                </c:pt>
                <c:pt idx="3641">
                  <c:v>364.20000000001431</c:v>
                </c:pt>
                <c:pt idx="3642">
                  <c:v>364.30000000001434</c:v>
                </c:pt>
                <c:pt idx="3643">
                  <c:v>364.40000000001436</c:v>
                </c:pt>
                <c:pt idx="3644">
                  <c:v>364.50000000001438</c:v>
                </c:pt>
                <c:pt idx="3645">
                  <c:v>364.6000000000144</c:v>
                </c:pt>
                <c:pt idx="3646">
                  <c:v>364.70000000001443</c:v>
                </c:pt>
                <c:pt idx="3647">
                  <c:v>364.80000000001445</c:v>
                </c:pt>
                <c:pt idx="3648">
                  <c:v>364.90000000001447</c:v>
                </c:pt>
                <c:pt idx="3649">
                  <c:v>365.0000000000145</c:v>
                </c:pt>
                <c:pt idx="3650">
                  <c:v>365.10000000001452</c:v>
                </c:pt>
                <c:pt idx="3651">
                  <c:v>365.20000000001454</c:v>
                </c:pt>
                <c:pt idx="3652">
                  <c:v>365.30000000001456</c:v>
                </c:pt>
                <c:pt idx="3653">
                  <c:v>365.40000000001459</c:v>
                </c:pt>
                <c:pt idx="3654">
                  <c:v>365.50000000001461</c:v>
                </c:pt>
                <c:pt idx="3655">
                  <c:v>365.60000000001463</c:v>
                </c:pt>
                <c:pt idx="3656">
                  <c:v>365.70000000001465</c:v>
                </c:pt>
                <c:pt idx="3657">
                  <c:v>365.80000000001468</c:v>
                </c:pt>
                <c:pt idx="3658">
                  <c:v>365.9000000000147</c:v>
                </c:pt>
                <c:pt idx="3659">
                  <c:v>366.00000000001472</c:v>
                </c:pt>
                <c:pt idx="3660">
                  <c:v>366.10000000001475</c:v>
                </c:pt>
                <c:pt idx="3661">
                  <c:v>366.20000000001477</c:v>
                </c:pt>
                <c:pt idx="3662">
                  <c:v>366.30000000001479</c:v>
                </c:pt>
                <c:pt idx="3663">
                  <c:v>366.40000000001481</c:v>
                </c:pt>
                <c:pt idx="3664">
                  <c:v>366.50000000001484</c:v>
                </c:pt>
                <c:pt idx="3665">
                  <c:v>366.60000000001486</c:v>
                </c:pt>
                <c:pt idx="3666">
                  <c:v>366.70000000001488</c:v>
                </c:pt>
                <c:pt idx="3667">
                  <c:v>366.8000000000149</c:v>
                </c:pt>
                <c:pt idx="3668">
                  <c:v>366.90000000001493</c:v>
                </c:pt>
                <c:pt idx="3669">
                  <c:v>367.00000000001495</c:v>
                </c:pt>
                <c:pt idx="3670">
                  <c:v>367.10000000001497</c:v>
                </c:pt>
                <c:pt idx="3671">
                  <c:v>367.200000000015</c:v>
                </c:pt>
                <c:pt idx="3672">
                  <c:v>367.30000000001502</c:v>
                </c:pt>
                <c:pt idx="3673">
                  <c:v>367.40000000001504</c:v>
                </c:pt>
                <c:pt idx="3674">
                  <c:v>367.50000000001506</c:v>
                </c:pt>
                <c:pt idx="3675">
                  <c:v>367.60000000001509</c:v>
                </c:pt>
                <c:pt idx="3676">
                  <c:v>367.70000000001511</c:v>
                </c:pt>
                <c:pt idx="3677">
                  <c:v>367.80000000001513</c:v>
                </c:pt>
                <c:pt idx="3678">
                  <c:v>367.90000000001515</c:v>
                </c:pt>
                <c:pt idx="3679">
                  <c:v>368.00000000001518</c:v>
                </c:pt>
                <c:pt idx="3680">
                  <c:v>368.1000000000152</c:v>
                </c:pt>
                <c:pt idx="3681">
                  <c:v>368.20000000001522</c:v>
                </c:pt>
                <c:pt idx="3682">
                  <c:v>368.30000000001525</c:v>
                </c:pt>
                <c:pt idx="3683">
                  <c:v>368.40000000001527</c:v>
                </c:pt>
                <c:pt idx="3684">
                  <c:v>368.50000000001529</c:v>
                </c:pt>
                <c:pt idx="3685">
                  <c:v>368.60000000001531</c:v>
                </c:pt>
                <c:pt idx="3686">
                  <c:v>368.70000000001534</c:v>
                </c:pt>
                <c:pt idx="3687">
                  <c:v>368.80000000001536</c:v>
                </c:pt>
                <c:pt idx="3688">
                  <c:v>368.90000000001538</c:v>
                </c:pt>
                <c:pt idx="3689">
                  <c:v>369.0000000000154</c:v>
                </c:pt>
                <c:pt idx="3690">
                  <c:v>369.10000000001543</c:v>
                </c:pt>
                <c:pt idx="3691">
                  <c:v>369.20000000001545</c:v>
                </c:pt>
                <c:pt idx="3692">
                  <c:v>369.30000000001547</c:v>
                </c:pt>
                <c:pt idx="3693">
                  <c:v>369.4000000000155</c:v>
                </c:pt>
                <c:pt idx="3694">
                  <c:v>369.50000000001552</c:v>
                </c:pt>
                <c:pt idx="3695">
                  <c:v>369.60000000001554</c:v>
                </c:pt>
                <c:pt idx="3696">
                  <c:v>369.70000000001556</c:v>
                </c:pt>
                <c:pt idx="3697">
                  <c:v>369.80000000001559</c:v>
                </c:pt>
                <c:pt idx="3698">
                  <c:v>369.90000000001561</c:v>
                </c:pt>
                <c:pt idx="3699">
                  <c:v>370.00000000001563</c:v>
                </c:pt>
                <c:pt idx="3700">
                  <c:v>370.10000000001565</c:v>
                </c:pt>
                <c:pt idx="3701">
                  <c:v>370.20000000001568</c:v>
                </c:pt>
                <c:pt idx="3702">
                  <c:v>370.3000000000157</c:v>
                </c:pt>
                <c:pt idx="3703">
                  <c:v>370.40000000001572</c:v>
                </c:pt>
                <c:pt idx="3704">
                  <c:v>370.50000000001575</c:v>
                </c:pt>
                <c:pt idx="3705">
                  <c:v>370.60000000001577</c:v>
                </c:pt>
                <c:pt idx="3706">
                  <c:v>370.70000000001579</c:v>
                </c:pt>
                <c:pt idx="3707">
                  <c:v>370.80000000001581</c:v>
                </c:pt>
                <c:pt idx="3708">
                  <c:v>370.90000000001584</c:v>
                </c:pt>
                <c:pt idx="3709">
                  <c:v>371.00000000001586</c:v>
                </c:pt>
                <c:pt idx="3710">
                  <c:v>371.10000000001588</c:v>
                </c:pt>
                <c:pt idx="3711">
                  <c:v>371.2000000000159</c:v>
                </c:pt>
                <c:pt idx="3712">
                  <c:v>371.30000000001593</c:v>
                </c:pt>
                <c:pt idx="3713">
                  <c:v>371.40000000001595</c:v>
                </c:pt>
                <c:pt idx="3714">
                  <c:v>371.50000000001597</c:v>
                </c:pt>
                <c:pt idx="3715">
                  <c:v>371.600000000016</c:v>
                </c:pt>
                <c:pt idx="3716">
                  <c:v>371.70000000001602</c:v>
                </c:pt>
                <c:pt idx="3717">
                  <c:v>371.80000000001604</c:v>
                </c:pt>
                <c:pt idx="3718">
                  <c:v>371.90000000001606</c:v>
                </c:pt>
                <c:pt idx="3719">
                  <c:v>372.00000000001609</c:v>
                </c:pt>
                <c:pt idx="3720">
                  <c:v>372.10000000001611</c:v>
                </c:pt>
                <c:pt idx="3721">
                  <c:v>372.20000000001613</c:v>
                </c:pt>
                <c:pt idx="3722">
                  <c:v>372.30000000001615</c:v>
                </c:pt>
                <c:pt idx="3723">
                  <c:v>372.40000000001618</c:v>
                </c:pt>
                <c:pt idx="3724">
                  <c:v>372.5000000000162</c:v>
                </c:pt>
                <c:pt idx="3725">
                  <c:v>372.60000000001622</c:v>
                </c:pt>
                <c:pt idx="3726">
                  <c:v>372.70000000001625</c:v>
                </c:pt>
                <c:pt idx="3727">
                  <c:v>372.80000000001627</c:v>
                </c:pt>
                <c:pt idx="3728">
                  <c:v>372.90000000001629</c:v>
                </c:pt>
                <c:pt idx="3729">
                  <c:v>373.00000000001631</c:v>
                </c:pt>
                <c:pt idx="3730">
                  <c:v>373.10000000001634</c:v>
                </c:pt>
                <c:pt idx="3731">
                  <c:v>373.20000000001636</c:v>
                </c:pt>
                <c:pt idx="3732">
                  <c:v>373.30000000001638</c:v>
                </c:pt>
                <c:pt idx="3733">
                  <c:v>373.40000000001641</c:v>
                </c:pt>
                <c:pt idx="3734">
                  <c:v>373.50000000001643</c:v>
                </c:pt>
                <c:pt idx="3735">
                  <c:v>373.60000000001645</c:v>
                </c:pt>
                <c:pt idx="3736">
                  <c:v>373.70000000001647</c:v>
                </c:pt>
                <c:pt idx="3737">
                  <c:v>373.8000000000165</c:v>
                </c:pt>
                <c:pt idx="3738">
                  <c:v>373.90000000001652</c:v>
                </c:pt>
                <c:pt idx="3739">
                  <c:v>374.00000000001654</c:v>
                </c:pt>
                <c:pt idx="3740">
                  <c:v>374.10000000001656</c:v>
                </c:pt>
                <c:pt idx="3741">
                  <c:v>374.20000000001659</c:v>
                </c:pt>
                <c:pt idx="3742">
                  <c:v>374.30000000001661</c:v>
                </c:pt>
                <c:pt idx="3743">
                  <c:v>374.40000000001663</c:v>
                </c:pt>
                <c:pt idx="3744">
                  <c:v>374.50000000001666</c:v>
                </c:pt>
                <c:pt idx="3745">
                  <c:v>374.60000000001668</c:v>
                </c:pt>
                <c:pt idx="3746">
                  <c:v>374.7000000000167</c:v>
                </c:pt>
                <c:pt idx="3747">
                  <c:v>374.80000000001672</c:v>
                </c:pt>
                <c:pt idx="3748">
                  <c:v>374.90000000001675</c:v>
                </c:pt>
                <c:pt idx="3749">
                  <c:v>375.00000000001677</c:v>
                </c:pt>
                <c:pt idx="3750">
                  <c:v>375.10000000001679</c:v>
                </c:pt>
                <c:pt idx="3751">
                  <c:v>375.20000000001681</c:v>
                </c:pt>
                <c:pt idx="3752">
                  <c:v>375.30000000001684</c:v>
                </c:pt>
                <c:pt idx="3753">
                  <c:v>375.40000000001686</c:v>
                </c:pt>
                <c:pt idx="3754">
                  <c:v>375.50000000001688</c:v>
                </c:pt>
                <c:pt idx="3755">
                  <c:v>375.60000000001691</c:v>
                </c:pt>
                <c:pt idx="3756">
                  <c:v>375.70000000001693</c:v>
                </c:pt>
                <c:pt idx="3757">
                  <c:v>375.80000000001695</c:v>
                </c:pt>
                <c:pt idx="3758">
                  <c:v>375.90000000001697</c:v>
                </c:pt>
                <c:pt idx="3759">
                  <c:v>376.000000000017</c:v>
                </c:pt>
                <c:pt idx="3760">
                  <c:v>376.10000000001702</c:v>
                </c:pt>
                <c:pt idx="3761">
                  <c:v>376.20000000001704</c:v>
                </c:pt>
                <c:pt idx="3762">
                  <c:v>376.30000000001706</c:v>
                </c:pt>
                <c:pt idx="3763">
                  <c:v>376.40000000001709</c:v>
                </c:pt>
                <c:pt idx="3764">
                  <c:v>376.50000000001711</c:v>
                </c:pt>
                <c:pt idx="3765">
                  <c:v>376.60000000001713</c:v>
                </c:pt>
                <c:pt idx="3766">
                  <c:v>376.70000000001716</c:v>
                </c:pt>
                <c:pt idx="3767">
                  <c:v>376.80000000001718</c:v>
                </c:pt>
                <c:pt idx="3768">
                  <c:v>376.9000000000172</c:v>
                </c:pt>
                <c:pt idx="3769">
                  <c:v>377.00000000001722</c:v>
                </c:pt>
                <c:pt idx="3770">
                  <c:v>377.10000000001725</c:v>
                </c:pt>
                <c:pt idx="3771">
                  <c:v>377.20000000001727</c:v>
                </c:pt>
                <c:pt idx="3772">
                  <c:v>377.30000000001729</c:v>
                </c:pt>
                <c:pt idx="3773">
                  <c:v>377.40000000001731</c:v>
                </c:pt>
                <c:pt idx="3774">
                  <c:v>377.50000000001734</c:v>
                </c:pt>
                <c:pt idx="3775">
                  <c:v>377.60000000001736</c:v>
                </c:pt>
                <c:pt idx="3776">
                  <c:v>377.70000000001738</c:v>
                </c:pt>
                <c:pt idx="3777">
                  <c:v>377.80000000001741</c:v>
                </c:pt>
                <c:pt idx="3778">
                  <c:v>377.90000000001743</c:v>
                </c:pt>
                <c:pt idx="3779">
                  <c:v>378.00000000001745</c:v>
                </c:pt>
                <c:pt idx="3780">
                  <c:v>378.10000000001747</c:v>
                </c:pt>
                <c:pt idx="3781">
                  <c:v>378.2000000000175</c:v>
                </c:pt>
                <c:pt idx="3782">
                  <c:v>378.30000000001752</c:v>
                </c:pt>
                <c:pt idx="3783">
                  <c:v>378.40000000001754</c:v>
                </c:pt>
                <c:pt idx="3784">
                  <c:v>378.50000000001756</c:v>
                </c:pt>
                <c:pt idx="3785">
                  <c:v>378.60000000001759</c:v>
                </c:pt>
                <c:pt idx="3786">
                  <c:v>378.70000000001761</c:v>
                </c:pt>
                <c:pt idx="3787">
                  <c:v>378.80000000001763</c:v>
                </c:pt>
                <c:pt idx="3788">
                  <c:v>378.90000000001766</c:v>
                </c:pt>
                <c:pt idx="3789">
                  <c:v>379.00000000001768</c:v>
                </c:pt>
                <c:pt idx="3790">
                  <c:v>379.1000000000177</c:v>
                </c:pt>
                <c:pt idx="3791">
                  <c:v>379.20000000001772</c:v>
                </c:pt>
                <c:pt idx="3792">
                  <c:v>379.30000000001775</c:v>
                </c:pt>
                <c:pt idx="3793">
                  <c:v>379.40000000001777</c:v>
                </c:pt>
                <c:pt idx="3794">
                  <c:v>379.50000000001779</c:v>
                </c:pt>
                <c:pt idx="3795">
                  <c:v>379.60000000001781</c:v>
                </c:pt>
                <c:pt idx="3796">
                  <c:v>379.70000000001784</c:v>
                </c:pt>
                <c:pt idx="3797">
                  <c:v>379.80000000001786</c:v>
                </c:pt>
                <c:pt idx="3798">
                  <c:v>379.90000000001788</c:v>
                </c:pt>
                <c:pt idx="3799">
                  <c:v>380.00000000001791</c:v>
                </c:pt>
                <c:pt idx="3800">
                  <c:v>380.10000000001793</c:v>
                </c:pt>
                <c:pt idx="3801">
                  <c:v>380.20000000001795</c:v>
                </c:pt>
                <c:pt idx="3802">
                  <c:v>380.30000000001797</c:v>
                </c:pt>
                <c:pt idx="3803">
                  <c:v>380.400000000018</c:v>
                </c:pt>
                <c:pt idx="3804">
                  <c:v>380.50000000001802</c:v>
                </c:pt>
                <c:pt idx="3805">
                  <c:v>380.60000000001804</c:v>
                </c:pt>
                <c:pt idx="3806">
                  <c:v>380.70000000001806</c:v>
                </c:pt>
                <c:pt idx="3807">
                  <c:v>380.80000000001809</c:v>
                </c:pt>
                <c:pt idx="3808">
                  <c:v>380.90000000001811</c:v>
                </c:pt>
                <c:pt idx="3809">
                  <c:v>381.00000000001813</c:v>
                </c:pt>
                <c:pt idx="3810">
                  <c:v>381.10000000001816</c:v>
                </c:pt>
                <c:pt idx="3811">
                  <c:v>381.20000000001818</c:v>
                </c:pt>
                <c:pt idx="3812">
                  <c:v>381.3000000000182</c:v>
                </c:pt>
                <c:pt idx="3813">
                  <c:v>381.40000000001822</c:v>
                </c:pt>
                <c:pt idx="3814">
                  <c:v>381.50000000001825</c:v>
                </c:pt>
                <c:pt idx="3815">
                  <c:v>381.60000000001827</c:v>
                </c:pt>
                <c:pt idx="3816">
                  <c:v>381.70000000001829</c:v>
                </c:pt>
                <c:pt idx="3817">
                  <c:v>381.80000000001831</c:v>
                </c:pt>
                <c:pt idx="3818">
                  <c:v>381.90000000001834</c:v>
                </c:pt>
                <c:pt idx="3819">
                  <c:v>382.00000000001836</c:v>
                </c:pt>
                <c:pt idx="3820">
                  <c:v>382.10000000001838</c:v>
                </c:pt>
                <c:pt idx="3821">
                  <c:v>382.20000000001841</c:v>
                </c:pt>
                <c:pt idx="3822">
                  <c:v>382.30000000001843</c:v>
                </c:pt>
                <c:pt idx="3823">
                  <c:v>382.40000000001845</c:v>
                </c:pt>
                <c:pt idx="3824">
                  <c:v>382.50000000001847</c:v>
                </c:pt>
                <c:pt idx="3825">
                  <c:v>382.6000000000185</c:v>
                </c:pt>
                <c:pt idx="3826">
                  <c:v>382.70000000001852</c:v>
                </c:pt>
                <c:pt idx="3827">
                  <c:v>382.80000000001854</c:v>
                </c:pt>
                <c:pt idx="3828">
                  <c:v>382.90000000001857</c:v>
                </c:pt>
                <c:pt idx="3829">
                  <c:v>383.00000000001859</c:v>
                </c:pt>
                <c:pt idx="3830">
                  <c:v>383.10000000001861</c:v>
                </c:pt>
                <c:pt idx="3831">
                  <c:v>383.20000000001863</c:v>
                </c:pt>
                <c:pt idx="3832">
                  <c:v>383.30000000001866</c:v>
                </c:pt>
                <c:pt idx="3833">
                  <c:v>383.40000000001868</c:v>
                </c:pt>
                <c:pt idx="3834">
                  <c:v>383.5000000000187</c:v>
                </c:pt>
                <c:pt idx="3835">
                  <c:v>383.60000000001872</c:v>
                </c:pt>
                <c:pt idx="3836">
                  <c:v>383.70000000001875</c:v>
                </c:pt>
                <c:pt idx="3837">
                  <c:v>383.80000000001877</c:v>
                </c:pt>
                <c:pt idx="3838">
                  <c:v>383.90000000001879</c:v>
                </c:pt>
                <c:pt idx="3839">
                  <c:v>384.00000000001882</c:v>
                </c:pt>
                <c:pt idx="3840">
                  <c:v>384.10000000001884</c:v>
                </c:pt>
                <c:pt idx="3841">
                  <c:v>384.20000000001886</c:v>
                </c:pt>
                <c:pt idx="3842">
                  <c:v>384.30000000001888</c:v>
                </c:pt>
                <c:pt idx="3843">
                  <c:v>384.40000000001891</c:v>
                </c:pt>
                <c:pt idx="3844">
                  <c:v>384.50000000001893</c:v>
                </c:pt>
                <c:pt idx="3845">
                  <c:v>384.60000000001895</c:v>
                </c:pt>
                <c:pt idx="3846">
                  <c:v>384.70000000001897</c:v>
                </c:pt>
                <c:pt idx="3847">
                  <c:v>384.800000000019</c:v>
                </c:pt>
                <c:pt idx="3848">
                  <c:v>384.90000000001902</c:v>
                </c:pt>
                <c:pt idx="3849">
                  <c:v>385.00000000001904</c:v>
                </c:pt>
                <c:pt idx="3850">
                  <c:v>385.10000000001907</c:v>
                </c:pt>
                <c:pt idx="3851">
                  <c:v>385.20000000001909</c:v>
                </c:pt>
                <c:pt idx="3852">
                  <c:v>385.30000000001911</c:v>
                </c:pt>
                <c:pt idx="3853">
                  <c:v>385.40000000001913</c:v>
                </c:pt>
                <c:pt idx="3854">
                  <c:v>385.50000000001916</c:v>
                </c:pt>
                <c:pt idx="3855">
                  <c:v>385.60000000001918</c:v>
                </c:pt>
                <c:pt idx="3856">
                  <c:v>385.7000000000192</c:v>
                </c:pt>
                <c:pt idx="3857">
                  <c:v>385.80000000001922</c:v>
                </c:pt>
                <c:pt idx="3858">
                  <c:v>385.90000000001925</c:v>
                </c:pt>
                <c:pt idx="3859">
                  <c:v>386.00000000001927</c:v>
                </c:pt>
                <c:pt idx="3860">
                  <c:v>386.10000000001929</c:v>
                </c:pt>
                <c:pt idx="3861">
                  <c:v>386.20000000001932</c:v>
                </c:pt>
                <c:pt idx="3862">
                  <c:v>386.30000000001934</c:v>
                </c:pt>
                <c:pt idx="3863">
                  <c:v>386.40000000001936</c:v>
                </c:pt>
                <c:pt idx="3864">
                  <c:v>386.50000000001938</c:v>
                </c:pt>
                <c:pt idx="3865">
                  <c:v>386.60000000001941</c:v>
                </c:pt>
                <c:pt idx="3866">
                  <c:v>386.70000000001943</c:v>
                </c:pt>
                <c:pt idx="3867">
                  <c:v>386.80000000001945</c:v>
                </c:pt>
                <c:pt idx="3868">
                  <c:v>386.90000000001947</c:v>
                </c:pt>
                <c:pt idx="3869">
                  <c:v>387.0000000000195</c:v>
                </c:pt>
                <c:pt idx="3870">
                  <c:v>387.10000000001952</c:v>
                </c:pt>
                <c:pt idx="3871">
                  <c:v>387.20000000001954</c:v>
                </c:pt>
                <c:pt idx="3872">
                  <c:v>387.30000000001957</c:v>
                </c:pt>
                <c:pt idx="3873">
                  <c:v>387.40000000001959</c:v>
                </c:pt>
                <c:pt idx="3874">
                  <c:v>387.50000000001961</c:v>
                </c:pt>
                <c:pt idx="3875">
                  <c:v>387.60000000001963</c:v>
                </c:pt>
                <c:pt idx="3876">
                  <c:v>387.70000000001966</c:v>
                </c:pt>
                <c:pt idx="3877">
                  <c:v>387.80000000001968</c:v>
                </c:pt>
                <c:pt idx="3878">
                  <c:v>387.9000000000197</c:v>
                </c:pt>
                <c:pt idx="3879">
                  <c:v>388.00000000001972</c:v>
                </c:pt>
                <c:pt idx="3880">
                  <c:v>388.10000000001975</c:v>
                </c:pt>
                <c:pt idx="3881">
                  <c:v>388.20000000001977</c:v>
                </c:pt>
                <c:pt idx="3882">
                  <c:v>388.30000000001979</c:v>
                </c:pt>
                <c:pt idx="3883">
                  <c:v>388.40000000001982</c:v>
                </c:pt>
                <c:pt idx="3884">
                  <c:v>388.50000000001984</c:v>
                </c:pt>
                <c:pt idx="3885">
                  <c:v>388.60000000001986</c:v>
                </c:pt>
                <c:pt idx="3886">
                  <c:v>388.70000000001988</c:v>
                </c:pt>
                <c:pt idx="3887">
                  <c:v>388.80000000001991</c:v>
                </c:pt>
                <c:pt idx="3888">
                  <c:v>388.90000000001993</c:v>
                </c:pt>
                <c:pt idx="3889">
                  <c:v>389.00000000001995</c:v>
                </c:pt>
                <c:pt idx="3890">
                  <c:v>389.10000000001997</c:v>
                </c:pt>
                <c:pt idx="3891">
                  <c:v>389.20000000002</c:v>
                </c:pt>
                <c:pt idx="3892">
                  <c:v>389.30000000002002</c:v>
                </c:pt>
                <c:pt idx="3893">
                  <c:v>389.40000000002004</c:v>
                </c:pt>
                <c:pt idx="3894">
                  <c:v>389.50000000002007</c:v>
                </c:pt>
                <c:pt idx="3895">
                  <c:v>389.60000000002009</c:v>
                </c:pt>
                <c:pt idx="3896">
                  <c:v>389.70000000002011</c:v>
                </c:pt>
                <c:pt idx="3897">
                  <c:v>389.80000000002013</c:v>
                </c:pt>
                <c:pt idx="3898">
                  <c:v>389.90000000002016</c:v>
                </c:pt>
                <c:pt idx="3899">
                  <c:v>390.00000000002018</c:v>
                </c:pt>
                <c:pt idx="3900">
                  <c:v>390.1000000000202</c:v>
                </c:pt>
                <c:pt idx="3901">
                  <c:v>390.20000000002022</c:v>
                </c:pt>
                <c:pt idx="3902">
                  <c:v>390.30000000002025</c:v>
                </c:pt>
                <c:pt idx="3903">
                  <c:v>390.40000000002027</c:v>
                </c:pt>
                <c:pt idx="3904">
                  <c:v>390.50000000002029</c:v>
                </c:pt>
                <c:pt idx="3905">
                  <c:v>390.60000000002032</c:v>
                </c:pt>
                <c:pt idx="3906">
                  <c:v>390.70000000002034</c:v>
                </c:pt>
                <c:pt idx="3907">
                  <c:v>390.80000000002036</c:v>
                </c:pt>
                <c:pt idx="3908">
                  <c:v>390.90000000002038</c:v>
                </c:pt>
                <c:pt idx="3909">
                  <c:v>391.00000000002041</c:v>
                </c:pt>
                <c:pt idx="3910">
                  <c:v>391.10000000002043</c:v>
                </c:pt>
                <c:pt idx="3911">
                  <c:v>391.20000000002045</c:v>
                </c:pt>
                <c:pt idx="3912">
                  <c:v>391.30000000002047</c:v>
                </c:pt>
                <c:pt idx="3913">
                  <c:v>391.4000000000205</c:v>
                </c:pt>
                <c:pt idx="3914">
                  <c:v>391.50000000002052</c:v>
                </c:pt>
                <c:pt idx="3915">
                  <c:v>391.60000000002054</c:v>
                </c:pt>
                <c:pt idx="3916">
                  <c:v>391.70000000002057</c:v>
                </c:pt>
                <c:pt idx="3917">
                  <c:v>391.80000000002059</c:v>
                </c:pt>
                <c:pt idx="3918">
                  <c:v>391.90000000002061</c:v>
                </c:pt>
                <c:pt idx="3919">
                  <c:v>392.00000000002063</c:v>
                </c:pt>
                <c:pt idx="3920">
                  <c:v>392.10000000002066</c:v>
                </c:pt>
                <c:pt idx="3921">
                  <c:v>392.20000000002068</c:v>
                </c:pt>
                <c:pt idx="3922">
                  <c:v>392.3000000000207</c:v>
                </c:pt>
                <c:pt idx="3923">
                  <c:v>392.40000000002073</c:v>
                </c:pt>
                <c:pt idx="3924">
                  <c:v>392.50000000002075</c:v>
                </c:pt>
                <c:pt idx="3925">
                  <c:v>392.60000000002077</c:v>
                </c:pt>
                <c:pt idx="3926">
                  <c:v>392.70000000002079</c:v>
                </c:pt>
                <c:pt idx="3927">
                  <c:v>392.80000000002082</c:v>
                </c:pt>
                <c:pt idx="3928">
                  <c:v>392.90000000002084</c:v>
                </c:pt>
                <c:pt idx="3929">
                  <c:v>393.00000000002086</c:v>
                </c:pt>
                <c:pt idx="3930">
                  <c:v>393.10000000002088</c:v>
                </c:pt>
                <c:pt idx="3931">
                  <c:v>393.20000000002091</c:v>
                </c:pt>
                <c:pt idx="3932">
                  <c:v>393.30000000002093</c:v>
                </c:pt>
                <c:pt idx="3933">
                  <c:v>393.40000000002095</c:v>
                </c:pt>
                <c:pt idx="3934">
                  <c:v>393.50000000002098</c:v>
                </c:pt>
                <c:pt idx="3935">
                  <c:v>393.600000000021</c:v>
                </c:pt>
                <c:pt idx="3936">
                  <c:v>393.70000000002102</c:v>
                </c:pt>
                <c:pt idx="3937">
                  <c:v>393.80000000002104</c:v>
                </c:pt>
                <c:pt idx="3938">
                  <c:v>393.90000000002107</c:v>
                </c:pt>
                <c:pt idx="3939">
                  <c:v>394.00000000002109</c:v>
                </c:pt>
                <c:pt idx="3940">
                  <c:v>394.10000000002111</c:v>
                </c:pt>
                <c:pt idx="3941">
                  <c:v>394.20000000002113</c:v>
                </c:pt>
                <c:pt idx="3942">
                  <c:v>394.30000000002116</c:v>
                </c:pt>
                <c:pt idx="3943">
                  <c:v>394.40000000002118</c:v>
                </c:pt>
                <c:pt idx="3944">
                  <c:v>394.5000000000212</c:v>
                </c:pt>
                <c:pt idx="3945">
                  <c:v>394.60000000002123</c:v>
                </c:pt>
                <c:pt idx="3946">
                  <c:v>394.70000000002125</c:v>
                </c:pt>
                <c:pt idx="3947">
                  <c:v>394.80000000002127</c:v>
                </c:pt>
                <c:pt idx="3948">
                  <c:v>394.90000000002129</c:v>
                </c:pt>
                <c:pt idx="3949">
                  <c:v>395.00000000002132</c:v>
                </c:pt>
                <c:pt idx="3950">
                  <c:v>395.10000000002134</c:v>
                </c:pt>
                <c:pt idx="3951">
                  <c:v>395.20000000002136</c:v>
                </c:pt>
                <c:pt idx="3952">
                  <c:v>395.30000000002138</c:v>
                </c:pt>
                <c:pt idx="3953">
                  <c:v>395.40000000002141</c:v>
                </c:pt>
                <c:pt idx="3954">
                  <c:v>395.50000000002143</c:v>
                </c:pt>
                <c:pt idx="3955">
                  <c:v>395.60000000002145</c:v>
                </c:pt>
                <c:pt idx="3956">
                  <c:v>395.70000000002148</c:v>
                </c:pt>
                <c:pt idx="3957">
                  <c:v>395.8000000000215</c:v>
                </c:pt>
                <c:pt idx="3958">
                  <c:v>395.90000000002152</c:v>
                </c:pt>
                <c:pt idx="3959">
                  <c:v>396.00000000002154</c:v>
                </c:pt>
                <c:pt idx="3960">
                  <c:v>396.10000000002157</c:v>
                </c:pt>
                <c:pt idx="3961">
                  <c:v>396.20000000002159</c:v>
                </c:pt>
                <c:pt idx="3962">
                  <c:v>396.30000000002161</c:v>
                </c:pt>
                <c:pt idx="3963">
                  <c:v>396.40000000002163</c:v>
                </c:pt>
                <c:pt idx="3964">
                  <c:v>396.50000000002166</c:v>
                </c:pt>
                <c:pt idx="3965">
                  <c:v>396.60000000002168</c:v>
                </c:pt>
                <c:pt idx="3966">
                  <c:v>396.7000000000217</c:v>
                </c:pt>
                <c:pt idx="3967">
                  <c:v>396.80000000002173</c:v>
                </c:pt>
                <c:pt idx="3968">
                  <c:v>396.90000000002175</c:v>
                </c:pt>
                <c:pt idx="3969">
                  <c:v>397.00000000002177</c:v>
                </c:pt>
                <c:pt idx="3970">
                  <c:v>397.10000000002179</c:v>
                </c:pt>
                <c:pt idx="3971">
                  <c:v>397.20000000002182</c:v>
                </c:pt>
                <c:pt idx="3972">
                  <c:v>397.30000000002184</c:v>
                </c:pt>
                <c:pt idx="3973">
                  <c:v>397.40000000002186</c:v>
                </c:pt>
                <c:pt idx="3974">
                  <c:v>397.50000000002188</c:v>
                </c:pt>
                <c:pt idx="3975">
                  <c:v>397.60000000002191</c:v>
                </c:pt>
                <c:pt idx="3976">
                  <c:v>397.70000000002193</c:v>
                </c:pt>
                <c:pt idx="3977">
                  <c:v>397.80000000002195</c:v>
                </c:pt>
                <c:pt idx="3978">
                  <c:v>397.90000000002198</c:v>
                </c:pt>
                <c:pt idx="3979">
                  <c:v>398.000000000022</c:v>
                </c:pt>
                <c:pt idx="3980">
                  <c:v>398.10000000002202</c:v>
                </c:pt>
                <c:pt idx="3981">
                  <c:v>398.20000000002204</c:v>
                </c:pt>
                <c:pt idx="3982">
                  <c:v>398.30000000002207</c:v>
                </c:pt>
                <c:pt idx="3983">
                  <c:v>398.40000000002209</c:v>
                </c:pt>
                <c:pt idx="3984">
                  <c:v>398.50000000002211</c:v>
                </c:pt>
                <c:pt idx="3985">
                  <c:v>398.60000000002213</c:v>
                </c:pt>
                <c:pt idx="3986">
                  <c:v>398.70000000002216</c:v>
                </c:pt>
                <c:pt idx="3987">
                  <c:v>398.80000000002218</c:v>
                </c:pt>
                <c:pt idx="3988">
                  <c:v>398.9000000000222</c:v>
                </c:pt>
                <c:pt idx="3989">
                  <c:v>399.00000000002223</c:v>
                </c:pt>
                <c:pt idx="3990">
                  <c:v>399.10000000002225</c:v>
                </c:pt>
                <c:pt idx="3991">
                  <c:v>399.20000000002227</c:v>
                </c:pt>
                <c:pt idx="3992">
                  <c:v>399.30000000002229</c:v>
                </c:pt>
                <c:pt idx="3993">
                  <c:v>399.40000000002232</c:v>
                </c:pt>
                <c:pt idx="3994">
                  <c:v>399.50000000002234</c:v>
                </c:pt>
                <c:pt idx="3995">
                  <c:v>399.60000000002236</c:v>
                </c:pt>
                <c:pt idx="3996">
                  <c:v>399.70000000002238</c:v>
                </c:pt>
                <c:pt idx="3997">
                  <c:v>399.80000000002241</c:v>
                </c:pt>
                <c:pt idx="3998">
                  <c:v>399.90000000002243</c:v>
                </c:pt>
                <c:pt idx="3999">
                  <c:v>400.00000000002245</c:v>
                </c:pt>
                <c:pt idx="4000">
                  <c:v>400.10000000002248</c:v>
                </c:pt>
                <c:pt idx="4001">
                  <c:v>400.2000000000225</c:v>
                </c:pt>
                <c:pt idx="4002">
                  <c:v>400.30000000002252</c:v>
                </c:pt>
                <c:pt idx="4003">
                  <c:v>400.40000000002254</c:v>
                </c:pt>
                <c:pt idx="4004">
                  <c:v>400.50000000002257</c:v>
                </c:pt>
                <c:pt idx="4005">
                  <c:v>400.60000000002259</c:v>
                </c:pt>
                <c:pt idx="4006">
                  <c:v>400.70000000002261</c:v>
                </c:pt>
                <c:pt idx="4007">
                  <c:v>400.80000000002264</c:v>
                </c:pt>
                <c:pt idx="4008">
                  <c:v>400.90000000002266</c:v>
                </c:pt>
                <c:pt idx="4009">
                  <c:v>401.00000000002268</c:v>
                </c:pt>
                <c:pt idx="4010">
                  <c:v>401.1000000000227</c:v>
                </c:pt>
                <c:pt idx="4011">
                  <c:v>401.20000000002273</c:v>
                </c:pt>
                <c:pt idx="4012">
                  <c:v>401.30000000002275</c:v>
                </c:pt>
                <c:pt idx="4013">
                  <c:v>401.40000000002277</c:v>
                </c:pt>
                <c:pt idx="4014">
                  <c:v>401.50000000002279</c:v>
                </c:pt>
                <c:pt idx="4015">
                  <c:v>401.60000000002282</c:v>
                </c:pt>
                <c:pt idx="4016">
                  <c:v>401.70000000002284</c:v>
                </c:pt>
                <c:pt idx="4017">
                  <c:v>401.80000000002286</c:v>
                </c:pt>
                <c:pt idx="4018">
                  <c:v>401.90000000002289</c:v>
                </c:pt>
                <c:pt idx="4019">
                  <c:v>402.00000000002291</c:v>
                </c:pt>
                <c:pt idx="4020">
                  <c:v>402.10000000002293</c:v>
                </c:pt>
                <c:pt idx="4021">
                  <c:v>402.20000000002295</c:v>
                </c:pt>
                <c:pt idx="4022">
                  <c:v>402.30000000002298</c:v>
                </c:pt>
                <c:pt idx="4023">
                  <c:v>402.400000000023</c:v>
                </c:pt>
                <c:pt idx="4024">
                  <c:v>402.50000000002302</c:v>
                </c:pt>
                <c:pt idx="4025">
                  <c:v>402.60000000002304</c:v>
                </c:pt>
                <c:pt idx="4026">
                  <c:v>402.70000000002307</c:v>
                </c:pt>
                <c:pt idx="4027">
                  <c:v>402.80000000002309</c:v>
                </c:pt>
                <c:pt idx="4028">
                  <c:v>402.90000000002311</c:v>
                </c:pt>
                <c:pt idx="4029">
                  <c:v>403.00000000002314</c:v>
                </c:pt>
                <c:pt idx="4030">
                  <c:v>403.10000000002316</c:v>
                </c:pt>
                <c:pt idx="4031">
                  <c:v>403.20000000002318</c:v>
                </c:pt>
                <c:pt idx="4032">
                  <c:v>403.3000000000232</c:v>
                </c:pt>
                <c:pt idx="4033">
                  <c:v>403.40000000002323</c:v>
                </c:pt>
                <c:pt idx="4034">
                  <c:v>403.50000000002325</c:v>
                </c:pt>
                <c:pt idx="4035">
                  <c:v>403.60000000002327</c:v>
                </c:pt>
                <c:pt idx="4036">
                  <c:v>403.70000000002329</c:v>
                </c:pt>
                <c:pt idx="4037">
                  <c:v>403.80000000002332</c:v>
                </c:pt>
                <c:pt idx="4038">
                  <c:v>403.90000000002334</c:v>
                </c:pt>
                <c:pt idx="4039">
                  <c:v>404.00000000002336</c:v>
                </c:pt>
                <c:pt idx="4040">
                  <c:v>404.10000000002339</c:v>
                </c:pt>
                <c:pt idx="4041">
                  <c:v>404.20000000002341</c:v>
                </c:pt>
                <c:pt idx="4042">
                  <c:v>404.30000000002343</c:v>
                </c:pt>
                <c:pt idx="4043">
                  <c:v>404.40000000002345</c:v>
                </c:pt>
                <c:pt idx="4044">
                  <c:v>404.50000000002348</c:v>
                </c:pt>
                <c:pt idx="4045">
                  <c:v>404.6000000000235</c:v>
                </c:pt>
                <c:pt idx="4046">
                  <c:v>404.70000000002352</c:v>
                </c:pt>
                <c:pt idx="4047">
                  <c:v>404.80000000002354</c:v>
                </c:pt>
                <c:pt idx="4048">
                  <c:v>404.90000000002357</c:v>
                </c:pt>
                <c:pt idx="4049">
                  <c:v>405.00000000002359</c:v>
                </c:pt>
                <c:pt idx="4050">
                  <c:v>405.10000000002361</c:v>
                </c:pt>
                <c:pt idx="4051">
                  <c:v>405.20000000002364</c:v>
                </c:pt>
                <c:pt idx="4052">
                  <c:v>405.30000000002366</c:v>
                </c:pt>
                <c:pt idx="4053">
                  <c:v>405.40000000002368</c:v>
                </c:pt>
                <c:pt idx="4054">
                  <c:v>405.5000000000237</c:v>
                </c:pt>
                <c:pt idx="4055">
                  <c:v>405.60000000002373</c:v>
                </c:pt>
                <c:pt idx="4056">
                  <c:v>405.70000000002375</c:v>
                </c:pt>
                <c:pt idx="4057">
                  <c:v>405.80000000002377</c:v>
                </c:pt>
                <c:pt idx="4058">
                  <c:v>405.90000000002379</c:v>
                </c:pt>
                <c:pt idx="4059">
                  <c:v>406.00000000002382</c:v>
                </c:pt>
                <c:pt idx="4060">
                  <c:v>406.10000000002384</c:v>
                </c:pt>
                <c:pt idx="4061">
                  <c:v>406.20000000002386</c:v>
                </c:pt>
                <c:pt idx="4062">
                  <c:v>406.30000000002389</c:v>
                </c:pt>
                <c:pt idx="4063">
                  <c:v>406.40000000002391</c:v>
                </c:pt>
                <c:pt idx="4064">
                  <c:v>406.50000000002393</c:v>
                </c:pt>
                <c:pt idx="4065">
                  <c:v>406.60000000002395</c:v>
                </c:pt>
                <c:pt idx="4066">
                  <c:v>406.70000000002398</c:v>
                </c:pt>
                <c:pt idx="4067">
                  <c:v>406.800000000024</c:v>
                </c:pt>
                <c:pt idx="4068">
                  <c:v>406.90000000002402</c:v>
                </c:pt>
                <c:pt idx="4069">
                  <c:v>407.00000000002404</c:v>
                </c:pt>
                <c:pt idx="4070">
                  <c:v>407.10000000002407</c:v>
                </c:pt>
                <c:pt idx="4071">
                  <c:v>407.20000000002409</c:v>
                </c:pt>
                <c:pt idx="4072">
                  <c:v>407.30000000002411</c:v>
                </c:pt>
                <c:pt idx="4073">
                  <c:v>407.40000000002414</c:v>
                </c:pt>
                <c:pt idx="4074">
                  <c:v>407.50000000002416</c:v>
                </c:pt>
                <c:pt idx="4075">
                  <c:v>407.60000000002418</c:v>
                </c:pt>
                <c:pt idx="4076">
                  <c:v>407.7000000000242</c:v>
                </c:pt>
                <c:pt idx="4077">
                  <c:v>407.80000000002423</c:v>
                </c:pt>
                <c:pt idx="4078">
                  <c:v>407.90000000002425</c:v>
                </c:pt>
                <c:pt idx="4079">
                  <c:v>408.00000000002427</c:v>
                </c:pt>
                <c:pt idx="4080">
                  <c:v>408.10000000002429</c:v>
                </c:pt>
                <c:pt idx="4081">
                  <c:v>408.20000000002432</c:v>
                </c:pt>
                <c:pt idx="4082">
                  <c:v>408.30000000002434</c:v>
                </c:pt>
                <c:pt idx="4083">
                  <c:v>408.40000000002436</c:v>
                </c:pt>
                <c:pt idx="4084">
                  <c:v>408.50000000002439</c:v>
                </c:pt>
                <c:pt idx="4085">
                  <c:v>408.60000000002441</c:v>
                </c:pt>
                <c:pt idx="4086">
                  <c:v>408.70000000002443</c:v>
                </c:pt>
                <c:pt idx="4087">
                  <c:v>408.80000000002445</c:v>
                </c:pt>
                <c:pt idx="4088">
                  <c:v>408.90000000002448</c:v>
                </c:pt>
                <c:pt idx="4089">
                  <c:v>409.0000000000245</c:v>
                </c:pt>
                <c:pt idx="4090">
                  <c:v>409.10000000002452</c:v>
                </c:pt>
                <c:pt idx="4091">
                  <c:v>409.20000000002454</c:v>
                </c:pt>
                <c:pt idx="4092">
                  <c:v>409.30000000002457</c:v>
                </c:pt>
                <c:pt idx="4093">
                  <c:v>409.40000000002459</c:v>
                </c:pt>
                <c:pt idx="4094">
                  <c:v>409.50000000002461</c:v>
                </c:pt>
                <c:pt idx="4095">
                  <c:v>409.60000000002464</c:v>
                </c:pt>
                <c:pt idx="4096">
                  <c:v>409.70000000002466</c:v>
                </c:pt>
                <c:pt idx="4097">
                  <c:v>409.80000000002468</c:v>
                </c:pt>
                <c:pt idx="4098">
                  <c:v>409.9000000000247</c:v>
                </c:pt>
                <c:pt idx="4099">
                  <c:v>410.00000000002473</c:v>
                </c:pt>
                <c:pt idx="4100">
                  <c:v>410.10000000002475</c:v>
                </c:pt>
                <c:pt idx="4101">
                  <c:v>410.20000000002477</c:v>
                </c:pt>
                <c:pt idx="4102">
                  <c:v>410.3000000000248</c:v>
                </c:pt>
                <c:pt idx="4103">
                  <c:v>410.40000000002482</c:v>
                </c:pt>
                <c:pt idx="4104">
                  <c:v>410.50000000002484</c:v>
                </c:pt>
                <c:pt idx="4105">
                  <c:v>410.60000000002486</c:v>
                </c:pt>
                <c:pt idx="4106">
                  <c:v>410.70000000002489</c:v>
                </c:pt>
                <c:pt idx="4107">
                  <c:v>410.80000000002491</c:v>
                </c:pt>
                <c:pt idx="4108">
                  <c:v>410.90000000002493</c:v>
                </c:pt>
                <c:pt idx="4109">
                  <c:v>411.00000000002495</c:v>
                </c:pt>
                <c:pt idx="4110">
                  <c:v>411.10000000002498</c:v>
                </c:pt>
                <c:pt idx="4111">
                  <c:v>411.200000000025</c:v>
                </c:pt>
                <c:pt idx="4112">
                  <c:v>411.30000000002502</c:v>
                </c:pt>
                <c:pt idx="4113">
                  <c:v>411.40000000002505</c:v>
                </c:pt>
                <c:pt idx="4114">
                  <c:v>411.50000000002507</c:v>
                </c:pt>
                <c:pt idx="4115">
                  <c:v>411.60000000002509</c:v>
                </c:pt>
                <c:pt idx="4116">
                  <c:v>411.70000000002511</c:v>
                </c:pt>
                <c:pt idx="4117">
                  <c:v>411.80000000002514</c:v>
                </c:pt>
                <c:pt idx="4118">
                  <c:v>411.90000000002516</c:v>
                </c:pt>
                <c:pt idx="4119">
                  <c:v>412.00000000002518</c:v>
                </c:pt>
                <c:pt idx="4120">
                  <c:v>412.1000000000252</c:v>
                </c:pt>
                <c:pt idx="4121">
                  <c:v>412.20000000002523</c:v>
                </c:pt>
                <c:pt idx="4122">
                  <c:v>412.30000000002525</c:v>
                </c:pt>
                <c:pt idx="4123">
                  <c:v>412.40000000002527</c:v>
                </c:pt>
                <c:pt idx="4124">
                  <c:v>412.5000000000253</c:v>
                </c:pt>
                <c:pt idx="4125">
                  <c:v>412.60000000002532</c:v>
                </c:pt>
                <c:pt idx="4126">
                  <c:v>412.70000000002534</c:v>
                </c:pt>
                <c:pt idx="4127">
                  <c:v>412.80000000002536</c:v>
                </c:pt>
                <c:pt idx="4128">
                  <c:v>412.90000000002539</c:v>
                </c:pt>
                <c:pt idx="4129">
                  <c:v>413.00000000002541</c:v>
                </c:pt>
                <c:pt idx="4130">
                  <c:v>413.10000000002543</c:v>
                </c:pt>
                <c:pt idx="4131">
                  <c:v>413.20000000002545</c:v>
                </c:pt>
                <c:pt idx="4132">
                  <c:v>413.30000000002548</c:v>
                </c:pt>
                <c:pt idx="4133">
                  <c:v>413.4000000000255</c:v>
                </c:pt>
                <c:pt idx="4134">
                  <c:v>413.50000000002552</c:v>
                </c:pt>
                <c:pt idx="4135">
                  <c:v>413.60000000002555</c:v>
                </c:pt>
                <c:pt idx="4136">
                  <c:v>413.70000000002557</c:v>
                </c:pt>
                <c:pt idx="4137">
                  <c:v>413.80000000002559</c:v>
                </c:pt>
                <c:pt idx="4138">
                  <c:v>413.90000000002561</c:v>
                </c:pt>
                <c:pt idx="4139">
                  <c:v>414.00000000002564</c:v>
                </c:pt>
                <c:pt idx="4140">
                  <c:v>414.10000000002566</c:v>
                </c:pt>
                <c:pt idx="4141">
                  <c:v>414.20000000002568</c:v>
                </c:pt>
                <c:pt idx="4142">
                  <c:v>414.3000000000257</c:v>
                </c:pt>
                <c:pt idx="4143">
                  <c:v>414.40000000002573</c:v>
                </c:pt>
                <c:pt idx="4144">
                  <c:v>414.50000000002575</c:v>
                </c:pt>
                <c:pt idx="4145">
                  <c:v>414.60000000002577</c:v>
                </c:pt>
                <c:pt idx="4146">
                  <c:v>414.7000000000258</c:v>
                </c:pt>
                <c:pt idx="4147">
                  <c:v>414.80000000002582</c:v>
                </c:pt>
                <c:pt idx="4148">
                  <c:v>414.90000000002584</c:v>
                </c:pt>
                <c:pt idx="4149">
                  <c:v>415.00000000002586</c:v>
                </c:pt>
                <c:pt idx="4150">
                  <c:v>415.10000000002589</c:v>
                </c:pt>
                <c:pt idx="4151">
                  <c:v>415.20000000002591</c:v>
                </c:pt>
                <c:pt idx="4152">
                  <c:v>415.30000000002593</c:v>
                </c:pt>
                <c:pt idx="4153">
                  <c:v>415.40000000002595</c:v>
                </c:pt>
                <c:pt idx="4154">
                  <c:v>415.50000000002598</c:v>
                </c:pt>
                <c:pt idx="4155">
                  <c:v>415.600000000026</c:v>
                </c:pt>
                <c:pt idx="4156">
                  <c:v>415.70000000002602</c:v>
                </c:pt>
                <c:pt idx="4157">
                  <c:v>415.80000000002605</c:v>
                </c:pt>
                <c:pt idx="4158">
                  <c:v>415.90000000002607</c:v>
                </c:pt>
                <c:pt idx="4159">
                  <c:v>416.00000000002609</c:v>
                </c:pt>
                <c:pt idx="4160">
                  <c:v>416.10000000002611</c:v>
                </c:pt>
                <c:pt idx="4161">
                  <c:v>416.20000000002614</c:v>
                </c:pt>
                <c:pt idx="4162">
                  <c:v>416.30000000002616</c:v>
                </c:pt>
                <c:pt idx="4163">
                  <c:v>416.40000000002618</c:v>
                </c:pt>
                <c:pt idx="4164">
                  <c:v>416.5000000000262</c:v>
                </c:pt>
                <c:pt idx="4165">
                  <c:v>416.60000000002623</c:v>
                </c:pt>
                <c:pt idx="4166">
                  <c:v>416.70000000002625</c:v>
                </c:pt>
                <c:pt idx="4167">
                  <c:v>416.80000000002627</c:v>
                </c:pt>
                <c:pt idx="4168">
                  <c:v>416.9000000000263</c:v>
                </c:pt>
                <c:pt idx="4169">
                  <c:v>417.00000000002632</c:v>
                </c:pt>
                <c:pt idx="4170">
                  <c:v>417.10000000002634</c:v>
                </c:pt>
                <c:pt idx="4171">
                  <c:v>417.20000000002636</c:v>
                </c:pt>
                <c:pt idx="4172">
                  <c:v>417.30000000002639</c:v>
                </c:pt>
                <c:pt idx="4173">
                  <c:v>417.40000000002641</c:v>
                </c:pt>
                <c:pt idx="4174">
                  <c:v>417.50000000002643</c:v>
                </c:pt>
                <c:pt idx="4175">
                  <c:v>417.60000000002645</c:v>
                </c:pt>
                <c:pt idx="4176">
                  <c:v>417.70000000002648</c:v>
                </c:pt>
                <c:pt idx="4177">
                  <c:v>417.8000000000265</c:v>
                </c:pt>
                <c:pt idx="4178">
                  <c:v>417.90000000002652</c:v>
                </c:pt>
                <c:pt idx="4179">
                  <c:v>418.00000000002655</c:v>
                </c:pt>
                <c:pt idx="4180">
                  <c:v>418.10000000002657</c:v>
                </c:pt>
                <c:pt idx="4181">
                  <c:v>418.20000000002659</c:v>
                </c:pt>
                <c:pt idx="4182">
                  <c:v>418.30000000002661</c:v>
                </c:pt>
                <c:pt idx="4183">
                  <c:v>418.40000000002664</c:v>
                </c:pt>
                <c:pt idx="4184">
                  <c:v>418.50000000002666</c:v>
                </c:pt>
                <c:pt idx="4185">
                  <c:v>418.60000000002668</c:v>
                </c:pt>
                <c:pt idx="4186">
                  <c:v>418.70000000002671</c:v>
                </c:pt>
                <c:pt idx="4187">
                  <c:v>418.80000000002673</c:v>
                </c:pt>
                <c:pt idx="4188">
                  <c:v>418.90000000002675</c:v>
                </c:pt>
                <c:pt idx="4189">
                  <c:v>419.00000000002677</c:v>
                </c:pt>
                <c:pt idx="4190">
                  <c:v>419.1000000000268</c:v>
                </c:pt>
                <c:pt idx="4191">
                  <c:v>419.20000000002682</c:v>
                </c:pt>
                <c:pt idx="4192">
                  <c:v>419.30000000002684</c:v>
                </c:pt>
                <c:pt idx="4193">
                  <c:v>419.40000000002686</c:v>
                </c:pt>
                <c:pt idx="4194">
                  <c:v>419.50000000002689</c:v>
                </c:pt>
                <c:pt idx="4195">
                  <c:v>419.60000000002691</c:v>
                </c:pt>
                <c:pt idx="4196">
                  <c:v>419.70000000002693</c:v>
                </c:pt>
                <c:pt idx="4197">
                  <c:v>419.80000000002696</c:v>
                </c:pt>
                <c:pt idx="4198">
                  <c:v>419.90000000002698</c:v>
                </c:pt>
                <c:pt idx="4199">
                  <c:v>420.000000000027</c:v>
                </c:pt>
                <c:pt idx="4200">
                  <c:v>420.10000000002702</c:v>
                </c:pt>
                <c:pt idx="4201">
                  <c:v>420.20000000002705</c:v>
                </c:pt>
                <c:pt idx="4202">
                  <c:v>420.30000000002707</c:v>
                </c:pt>
                <c:pt idx="4203">
                  <c:v>420.40000000002709</c:v>
                </c:pt>
                <c:pt idx="4204">
                  <c:v>420.50000000002711</c:v>
                </c:pt>
                <c:pt idx="4205">
                  <c:v>420.60000000002714</c:v>
                </c:pt>
                <c:pt idx="4206">
                  <c:v>420.70000000002716</c:v>
                </c:pt>
                <c:pt idx="4207">
                  <c:v>420.80000000002718</c:v>
                </c:pt>
                <c:pt idx="4208">
                  <c:v>420.90000000002721</c:v>
                </c:pt>
                <c:pt idx="4209">
                  <c:v>421.00000000002723</c:v>
                </c:pt>
                <c:pt idx="4210">
                  <c:v>421.10000000002725</c:v>
                </c:pt>
                <c:pt idx="4211">
                  <c:v>421.20000000002727</c:v>
                </c:pt>
                <c:pt idx="4212">
                  <c:v>421.3000000000273</c:v>
                </c:pt>
                <c:pt idx="4213">
                  <c:v>421.40000000002732</c:v>
                </c:pt>
                <c:pt idx="4214">
                  <c:v>421.50000000002734</c:v>
                </c:pt>
                <c:pt idx="4215">
                  <c:v>421.60000000002736</c:v>
                </c:pt>
                <c:pt idx="4216">
                  <c:v>421.70000000002739</c:v>
                </c:pt>
                <c:pt idx="4217">
                  <c:v>421.80000000002741</c:v>
                </c:pt>
                <c:pt idx="4218">
                  <c:v>421.90000000002743</c:v>
                </c:pt>
                <c:pt idx="4219">
                  <c:v>422.00000000002746</c:v>
                </c:pt>
                <c:pt idx="4220">
                  <c:v>422.10000000002748</c:v>
                </c:pt>
                <c:pt idx="4221">
                  <c:v>422.2000000000275</c:v>
                </c:pt>
                <c:pt idx="4222">
                  <c:v>422.30000000002752</c:v>
                </c:pt>
                <c:pt idx="4223">
                  <c:v>422.40000000002755</c:v>
                </c:pt>
                <c:pt idx="4224">
                  <c:v>422.50000000002757</c:v>
                </c:pt>
                <c:pt idx="4225">
                  <c:v>422.60000000002759</c:v>
                </c:pt>
                <c:pt idx="4226">
                  <c:v>422.70000000002761</c:v>
                </c:pt>
                <c:pt idx="4227">
                  <c:v>422.80000000002764</c:v>
                </c:pt>
                <c:pt idx="4228">
                  <c:v>422.90000000002766</c:v>
                </c:pt>
                <c:pt idx="4229">
                  <c:v>423.00000000002768</c:v>
                </c:pt>
                <c:pt idx="4230">
                  <c:v>423.10000000002771</c:v>
                </c:pt>
                <c:pt idx="4231">
                  <c:v>423.20000000002773</c:v>
                </c:pt>
                <c:pt idx="4232">
                  <c:v>423.30000000002775</c:v>
                </c:pt>
                <c:pt idx="4233">
                  <c:v>423.40000000002777</c:v>
                </c:pt>
                <c:pt idx="4234">
                  <c:v>423.5000000000278</c:v>
                </c:pt>
                <c:pt idx="4235">
                  <c:v>423.60000000002782</c:v>
                </c:pt>
                <c:pt idx="4236">
                  <c:v>423.70000000002784</c:v>
                </c:pt>
                <c:pt idx="4237">
                  <c:v>423.80000000002786</c:v>
                </c:pt>
                <c:pt idx="4238">
                  <c:v>423.90000000002789</c:v>
                </c:pt>
                <c:pt idx="4239">
                  <c:v>424.00000000002791</c:v>
                </c:pt>
                <c:pt idx="4240">
                  <c:v>424.10000000002793</c:v>
                </c:pt>
                <c:pt idx="4241">
                  <c:v>424.20000000002796</c:v>
                </c:pt>
                <c:pt idx="4242">
                  <c:v>424.30000000002798</c:v>
                </c:pt>
                <c:pt idx="4243">
                  <c:v>424.400000000028</c:v>
                </c:pt>
                <c:pt idx="4244">
                  <c:v>424.50000000002802</c:v>
                </c:pt>
                <c:pt idx="4245">
                  <c:v>424.60000000002805</c:v>
                </c:pt>
                <c:pt idx="4246">
                  <c:v>424.70000000002807</c:v>
                </c:pt>
                <c:pt idx="4247">
                  <c:v>424.80000000002809</c:v>
                </c:pt>
                <c:pt idx="4248">
                  <c:v>424.90000000002811</c:v>
                </c:pt>
                <c:pt idx="4249">
                  <c:v>425.00000000002814</c:v>
                </c:pt>
                <c:pt idx="4250">
                  <c:v>425.10000000002816</c:v>
                </c:pt>
                <c:pt idx="4251">
                  <c:v>425.20000000002818</c:v>
                </c:pt>
                <c:pt idx="4252">
                  <c:v>425.30000000002821</c:v>
                </c:pt>
                <c:pt idx="4253">
                  <c:v>425.40000000002823</c:v>
                </c:pt>
                <c:pt idx="4254">
                  <c:v>425.50000000002825</c:v>
                </c:pt>
                <c:pt idx="4255">
                  <c:v>425.60000000002827</c:v>
                </c:pt>
                <c:pt idx="4256">
                  <c:v>425.7000000000283</c:v>
                </c:pt>
                <c:pt idx="4257">
                  <c:v>425.80000000002832</c:v>
                </c:pt>
                <c:pt idx="4258">
                  <c:v>425.90000000002834</c:v>
                </c:pt>
                <c:pt idx="4259">
                  <c:v>426.00000000002836</c:v>
                </c:pt>
                <c:pt idx="4260">
                  <c:v>426.10000000002839</c:v>
                </c:pt>
                <c:pt idx="4261">
                  <c:v>426.20000000002841</c:v>
                </c:pt>
                <c:pt idx="4262">
                  <c:v>426.30000000002843</c:v>
                </c:pt>
                <c:pt idx="4263">
                  <c:v>426.40000000002846</c:v>
                </c:pt>
                <c:pt idx="4264">
                  <c:v>426.50000000002848</c:v>
                </c:pt>
                <c:pt idx="4265">
                  <c:v>426.6000000000285</c:v>
                </c:pt>
                <c:pt idx="4266">
                  <c:v>426.70000000002852</c:v>
                </c:pt>
                <c:pt idx="4267">
                  <c:v>426.80000000002855</c:v>
                </c:pt>
                <c:pt idx="4268">
                  <c:v>426.90000000002857</c:v>
                </c:pt>
                <c:pt idx="4269">
                  <c:v>427.00000000002859</c:v>
                </c:pt>
                <c:pt idx="4270">
                  <c:v>427.10000000002861</c:v>
                </c:pt>
                <c:pt idx="4271">
                  <c:v>427.20000000002864</c:v>
                </c:pt>
                <c:pt idx="4272">
                  <c:v>427.30000000002866</c:v>
                </c:pt>
                <c:pt idx="4273">
                  <c:v>427.40000000002868</c:v>
                </c:pt>
                <c:pt idx="4274">
                  <c:v>427.50000000002871</c:v>
                </c:pt>
                <c:pt idx="4275">
                  <c:v>427.60000000002873</c:v>
                </c:pt>
                <c:pt idx="4276">
                  <c:v>427.70000000002875</c:v>
                </c:pt>
                <c:pt idx="4277">
                  <c:v>427.80000000002877</c:v>
                </c:pt>
                <c:pt idx="4278">
                  <c:v>427.9000000000288</c:v>
                </c:pt>
                <c:pt idx="4279">
                  <c:v>428.00000000002882</c:v>
                </c:pt>
                <c:pt idx="4280">
                  <c:v>428.10000000002884</c:v>
                </c:pt>
                <c:pt idx="4281">
                  <c:v>428.20000000002887</c:v>
                </c:pt>
                <c:pt idx="4282">
                  <c:v>428.30000000002889</c:v>
                </c:pt>
                <c:pt idx="4283">
                  <c:v>428.40000000002891</c:v>
                </c:pt>
                <c:pt idx="4284">
                  <c:v>428.50000000002893</c:v>
                </c:pt>
                <c:pt idx="4285">
                  <c:v>428.60000000002896</c:v>
                </c:pt>
                <c:pt idx="4286">
                  <c:v>428.70000000002898</c:v>
                </c:pt>
                <c:pt idx="4287">
                  <c:v>428.800000000029</c:v>
                </c:pt>
                <c:pt idx="4288">
                  <c:v>428.90000000002902</c:v>
                </c:pt>
                <c:pt idx="4289">
                  <c:v>429.00000000002905</c:v>
                </c:pt>
                <c:pt idx="4290">
                  <c:v>429.10000000002907</c:v>
                </c:pt>
                <c:pt idx="4291">
                  <c:v>429.20000000002909</c:v>
                </c:pt>
                <c:pt idx="4292">
                  <c:v>429.30000000002912</c:v>
                </c:pt>
                <c:pt idx="4293">
                  <c:v>429.40000000002914</c:v>
                </c:pt>
                <c:pt idx="4294">
                  <c:v>429.50000000002916</c:v>
                </c:pt>
                <c:pt idx="4295">
                  <c:v>429.60000000002918</c:v>
                </c:pt>
                <c:pt idx="4296">
                  <c:v>429.70000000002921</c:v>
                </c:pt>
                <c:pt idx="4297">
                  <c:v>429.80000000002923</c:v>
                </c:pt>
                <c:pt idx="4298">
                  <c:v>429.90000000002925</c:v>
                </c:pt>
                <c:pt idx="4299">
                  <c:v>430.00000000002927</c:v>
                </c:pt>
                <c:pt idx="4300">
                  <c:v>430.1000000000293</c:v>
                </c:pt>
                <c:pt idx="4301">
                  <c:v>430.20000000002932</c:v>
                </c:pt>
                <c:pt idx="4302">
                  <c:v>430.30000000002934</c:v>
                </c:pt>
                <c:pt idx="4303">
                  <c:v>430.40000000002937</c:v>
                </c:pt>
                <c:pt idx="4304">
                  <c:v>430.50000000002939</c:v>
                </c:pt>
                <c:pt idx="4305">
                  <c:v>430.60000000002941</c:v>
                </c:pt>
                <c:pt idx="4306">
                  <c:v>430.70000000002943</c:v>
                </c:pt>
                <c:pt idx="4307">
                  <c:v>430.80000000002946</c:v>
                </c:pt>
                <c:pt idx="4308">
                  <c:v>430.90000000002948</c:v>
                </c:pt>
                <c:pt idx="4309">
                  <c:v>431.0000000000295</c:v>
                </c:pt>
                <c:pt idx="4310">
                  <c:v>431.10000000002952</c:v>
                </c:pt>
                <c:pt idx="4311">
                  <c:v>431.20000000002955</c:v>
                </c:pt>
                <c:pt idx="4312">
                  <c:v>431.30000000002957</c:v>
                </c:pt>
                <c:pt idx="4313">
                  <c:v>431.40000000002959</c:v>
                </c:pt>
                <c:pt idx="4314">
                  <c:v>431.50000000002962</c:v>
                </c:pt>
                <c:pt idx="4315">
                  <c:v>431.60000000002964</c:v>
                </c:pt>
                <c:pt idx="4316">
                  <c:v>431.70000000002966</c:v>
                </c:pt>
                <c:pt idx="4317">
                  <c:v>431.80000000002968</c:v>
                </c:pt>
                <c:pt idx="4318">
                  <c:v>431.90000000002971</c:v>
                </c:pt>
                <c:pt idx="4319">
                  <c:v>432.00000000002973</c:v>
                </c:pt>
                <c:pt idx="4320">
                  <c:v>432.10000000002975</c:v>
                </c:pt>
                <c:pt idx="4321">
                  <c:v>432.20000000002977</c:v>
                </c:pt>
                <c:pt idx="4322">
                  <c:v>432.3000000000298</c:v>
                </c:pt>
                <c:pt idx="4323">
                  <c:v>432.40000000002982</c:v>
                </c:pt>
                <c:pt idx="4324">
                  <c:v>432.50000000002984</c:v>
                </c:pt>
                <c:pt idx="4325">
                  <c:v>432.60000000002987</c:v>
                </c:pt>
                <c:pt idx="4326">
                  <c:v>432.70000000002989</c:v>
                </c:pt>
                <c:pt idx="4327">
                  <c:v>432.80000000002991</c:v>
                </c:pt>
                <c:pt idx="4328">
                  <c:v>432.90000000002993</c:v>
                </c:pt>
                <c:pt idx="4329">
                  <c:v>433.00000000002996</c:v>
                </c:pt>
                <c:pt idx="4330">
                  <c:v>433.10000000002998</c:v>
                </c:pt>
                <c:pt idx="4331">
                  <c:v>433.20000000003</c:v>
                </c:pt>
                <c:pt idx="4332">
                  <c:v>433.30000000003002</c:v>
                </c:pt>
                <c:pt idx="4333">
                  <c:v>433.40000000003005</c:v>
                </c:pt>
                <c:pt idx="4334">
                  <c:v>433.50000000003007</c:v>
                </c:pt>
                <c:pt idx="4335">
                  <c:v>433.60000000003009</c:v>
                </c:pt>
                <c:pt idx="4336">
                  <c:v>433.70000000003012</c:v>
                </c:pt>
                <c:pt idx="4337">
                  <c:v>433.80000000003014</c:v>
                </c:pt>
                <c:pt idx="4338">
                  <c:v>433.90000000003016</c:v>
                </c:pt>
                <c:pt idx="4339">
                  <c:v>434.00000000003018</c:v>
                </c:pt>
                <c:pt idx="4340">
                  <c:v>434.10000000003021</c:v>
                </c:pt>
                <c:pt idx="4341">
                  <c:v>434.20000000003023</c:v>
                </c:pt>
                <c:pt idx="4342">
                  <c:v>434.30000000003025</c:v>
                </c:pt>
                <c:pt idx="4343">
                  <c:v>434.40000000003027</c:v>
                </c:pt>
                <c:pt idx="4344">
                  <c:v>434.5000000000303</c:v>
                </c:pt>
                <c:pt idx="4345">
                  <c:v>434.60000000003032</c:v>
                </c:pt>
                <c:pt idx="4346">
                  <c:v>434.70000000003034</c:v>
                </c:pt>
                <c:pt idx="4347">
                  <c:v>434.80000000003037</c:v>
                </c:pt>
                <c:pt idx="4348">
                  <c:v>434.90000000003039</c:v>
                </c:pt>
                <c:pt idx="4349">
                  <c:v>435.00000000003041</c:v>
                </c:pt>
                <c:pt idx="4350">
                  <c:v>435.10000000003043</c:v>
                </c:pt>
                <c:pt idx="4351">
                  <c:v>435.20000000003046</c:v>
                </c:pt>
                <c:pt idx="4352">
                  <c:v>435.30000000003048</c:v>
                </c:pt>
                <c:pt idx="4353">
                  <c:v>435.4000000000305</c:v>
                </c:pt>
                <c:pt idx="4354">
                  <c:v>435.50000000003052</c:v>
                </c:pt>
                <c:pt idx="4355">
                  <c:v>435.60000000003055</c:v>
                </c:pt>
                <c:pt idx="4356">
                  <c:v>435.70000000003057</c:v>
                </c:pt>
                <c:pt idx="4357">
                  <c:v>435.80000000003059</c:v>
                </c:pt>
                <c:pt idx="4358">
                  <c:v>435.90000000003062</c:v>
                </c:pt>
                <c:pt idx="4359">
                  <c:v>436.00000000003064</c:v>
                </c:pt>
                <c:pt idx="4360">
                  <c:v>436.10000000003066</c:v>
                </c:pt>
                <c:pt idx="4361">
                  <c:v>436.20000000003068</c:v>
                </c:pt>
                <c:pt idx="4362">
                  <c:v>436.30000000003071</c:v>
                </c:pt>
                <c:pt idx="4363">
                  <c:v>436.40000000003073</c:v>
                </c:pt>
                <c:pt idx="4364">
                  <c:v>436.50000000003075</c:v>
                </c:pt>
                <c:pt idx="4365">
                  <c:v>436.60000000003078</c:v>
                </c:pt>
                <c:pt idx="4366">
                  <c:v>436.7000000000308</c:v>
                </c:pt>
                <c:pt idx="4367">
                  <c:v>436.80000000003082</c:v>
                </c:pt>
                <c:pt idx="4368">
                  <c:v>436.90000000003084</c:v>
                </c:pt>
                <c:pt idx="4369">
                  <c:v>437.00000000003087</c:v>
                </c:pt>
                <c:pt idx="4370">
                  <c:v>437.10000000003089</c:v>
                </c:pt>
                <c:pt idx="4371">
                  <c:v>437.20000000003091</c:v>
                </c:pt>
                <c:pt idx="4372">
                  <c:v>437.30000000003093</c:v>
                </c:pt>
                <c:pt idx="4373">
                  <c:v>437.40000000003096</c:v>
                </c:pt>
                <c:pt idx="4374">
                  <c:v>437.50000000003098</c:v>
                </c:pt>
                <c:pt idx="4375">
                  <c:v>437.600000000031</c:v>
                </c:pt>
                <c:pt idx="4376">
                  <c:v>437.70000000003103</c:v>
                </c:pt>
                <c:pt idx="4377">
                  <c:v>437.80000000003105</c:v>
                </c:pt>
                <c:pt idx="4378">
                  <c:v>437.90000000003107</c:v>
                </c:pt>
                <c:pt idx="4379">
                  <c:v>438.00000000003109</c:v>
                </c:pt>
                <c:pt idx="4380">
                  <c:v>438.10000000003112</c:v>
                </c:pt>
                <c:pt idx="4381">
                  <c:v>438.20000000003114</c:v>
                </c:pt>
                <c:pt idx="4382">
                  <c:v>438.30000000003116</c:v>
                </c:pt>
                <c:pt idx="4383">
                  <c:v>438.40000000003118</c:v>
                </c:pt>
                <c:pt idx="4384">
                  <c:v>438.50000000003121</c:v>
                </c:pt>
                <c:pt idx="4385">
                  <c:v>438.60000000003123</c:v>
                </c:pt>
                <c:pt idx="4386">
                  <c:v>438.70000000003125</c:v>
                </c:pt>
                <c:pt idx="4387">
                  <c:v>438.80000000003128</c:v>
                </c:pt>
                <c:pt idx="4388">
                  <c:v>438.9000000000313</c:v>
                </c:pt>
                <c:pt idx="4389">
                  <c:v>439.00000000003132</c:v>
                </c:pt>
                <c:pt idx="4390">
                  <c:v>439.10000000003134</c:v>
                </c:pt>
                <c:pt idx="4391">
                  <c:v>439.20000000003137</c:v>
                </c:pt>
                <c:pt idx="4392">
                  <c:v>439.30000000003139</c:v>
                </c:pt>
                <c:pt idx="4393">
                  <c:v>439.40000000003141</c:v>
                </c:pt>
                <c:pt idx="4394">
                  <c:v>439.50000000003143</c:v>
                </c:pt>
                <c:pt idx="4395">
                  <c:v>439.60000000003146</c:v>
                </c:pt>
                <c:pt idx="4396">
                  <c:v>439.70000000003148</c:v>
                </c:pt>
                <c:pt idx="4397">
                  <c:v>439.8000000000315</c:v>
                </c:pt>
                <c:pt idx="4398">
                  <c:v>439.90000000003153</c:v>
                </c:pt>
                <c:pt idx="4399">
                  <c:v>440.00000000003155</c:v>
                </c:pt>
                <c:pt idx="4400">
                  <c:v>440.10000000003157</c:v>
                </c:pt>
                <c:pt idx="4401">
                  <c:v>440.20000000003159</c:v>
                </c:pt>
                <c:pt idx="4402">
                  <c:v>440.30000000003162</c:v>
                </c:pt>
                <c:pt idx="4403">
                  <c:v>440.40000000003164</c:v>
                </c:pt>
                <c:pt idx="4404">
                  <c:v>440.50000000003166</c:v>
                </c:pt>
                <c:pt idx="4405">
                  <c:v>440.60000000003168</c:v>
                </c:pt>
                <c:pt idx="4406">
                  <c:v>440.70000000003171</c:v>
                </c:pt>
                <c:pt idx="4407">
                  <c:v>440.80000000003173</c:v>
                </c:pt>
                <c:pt idx="4408">
                  <c:v>440.90000000003175</c:v>
                </c:pt>
                <c:pt idx="4409">
                  <c:v>441.00000000003178</c:v>
                </c:pt>
                <c:pt idx="4410">
                  <c:v>441.1000000000318</c:v>
                </c:pt>
                <c:pt idx="4411">
                  <c:v>441.20000000003182</c:v>
                </c:pt>
                <c:pt idx="4412">
                  <c:v>441.30000000003184</c:v>
                </c:pt>
                <c:pt idx="4413">
                  <c:v>441.40000000003187</c:v>
                </c:pt>
                <c:pt idx="4414">
                  <c:v>441.50000000003189</c:v>
                </c:pt>
                <c:pt idx="4415">
                  <c:v>441.60000000003191</c:v>
                </c:pt>
                <c:pt idx="4416">
                  <c:v>441.70000000003193</c:v>
                </c:pt>
                <c:pt idx="4417">
                  <c:v>441.80000000003196</c:v>
                </c:pt>
                <c:pt idx="4418">
                  <c:v>441.90000000003198</c:v>
                </c:pt>
                <c:pt idx="4419">
                  <c:v>442.000000000032</c:v>
                </c:pt>
                <c:pt idx="4420">
                  <c:v>442.10000000003203</c:v>
                </c:pt>
                <c:pt idx="4421">
                  <c:v>442.20000000003205</c:v>
                </c:pt>
                <c:pt idx="4422">
                  <c:v>442.30000000003207</c:v>
                </c:pt>
                <c:pt idx="4423">
                  <c:v>442.40000000003209</c:v>
                </c:pt>
                <c:pt idx="4424">
                  <c:v>442.50000000003212</c:v>
                </c:pt>
                <c:pt idx="4425">
                  <c:v>442.60000000003214</c:v>
                </c:pt>
                <c:pt idx="4426">
                  <c:v>442.70000000003216</c:v>
                </c:pt>
                <c:pt idx="4427">
                  <c:v>442.80000000003218</c:v>
                </c:pt>
                <c:pt idx="4428">
                  <c:v>442.90000000003221</c:v>
                </c:pt>
                <c:pt idx="4429">
                  <c:v>443.00000000003223</c:v>
                </c:pt>
                <c:pt idx="4430">
                  <c:v>443.10000000003225</c:v>
                </c:pt>
                <c:pt idx="4431">
                  <c:v>443.20000000003228</c:v>
                </c:pt>
                <c:pt idx="4432">
                  <c:v>443.3000000000323</c:v>
                </c:pt>
                <c:pt idx="4433">
                  <c:v>443.40000000003232</c:v>
                </c:pt>
                <c:pt idx="4434">
                  <c:v>443.50000000003234</c:v>
                </c:pt>
                <c:pt idx="4435">
                  <c:v>443.60000000003237</c:v>
                </c:pt>
                <c:pt idx="4436">
                  <c:v>443.70000000003239</c:v>
                </c:pt>
                <c:pt idx="4437">
                  <c:v>443.80000000003241</c:v>
                </c:pt>
                <c:pt idx="4438">
                  <c:v>443.90000000003243</c:v>
                </c:pt>
                <c:pt idx="4439">
                  <c:v>444.00000000003246</c:v>
                </c:pt>
                <c:pt idx="4440">
                  <c:v>444.10000000003248</c:v>
                </c:pt>
                <c:pt idx="4441">
                  <c:v>444.2000000000325</c:v>
                </c:pt>
                <c:pt idx="4442">
                  <c:v>444.30000000003253</c:v>
                </c:pt>
                <c:pt idx="4443">
                  <c:v>444.40000000003255</c:v>
                </c:pt>
                <c:pt idx="4444">
                  <c:v>444.50000000003257</c:v>
                </c:pt>
                <c:pt idx="4445">
                  <c:v>444.60000000003259</c:v>
                </c:pt>
                <c:pt idx="4446">
                  <c:v>444.70000000003262</c:v>
                </c:pt>
                <c:pt idx="4447">
                  <c:v>444.80000000003264</c:v>
                </c:pt>
                <c:pt idx="4448">
                  <c:v>444.90000000003266</c:v>
                </c:pt>
                <c:pt idx="4449">
                  <c:v>445.00000000003268</c:v>
                </c:pt>
                <c:pt idx="4450">
                  <c:v>445.10000000003271</c:v>
                </c:pt>
                <c:pt idx="4451">
                  <c:v>445.20000000003273</c:v>
                </c:pt>
                <c:pt idx="4452">
                  <c:v>445.30000000003275</c:v>
                </c:pt>
                <c:pt idx="4453">
                  <c:v>445.40000000003278</c:v>
                </c:pt>
                <c:pt idx="4454">
                  <c:v>445.5000000000328</c:v>
                </c:pt>
                <c:pt idx="4455">
                  <c:v>445.60000000003282</c:v>
                </c:pt>
                <c:pt idx="4456">
                  <c:v>445.70000000003284</c:v>
                </c:pt>
                <c:pt idx="4457">
                  <c:v>445.80000000003287</c:v>
                </c:pt>
                <c:pt idx="4458">
                  <c:v>445.90000000003289</c:v>
                </c:pt>
                <c:pt idx="4459">
                  <c:v>446.00000000003291</c:v>
                </c:pt>
                <c:pt idx="4460">
                  <c:v>446.10000000003294</c:v>
                </c:pt>
                <c:pt idx="4461">
                  <c:v>446.20000000003296</c:v>
                </c:pt>
                <c:pt idx="4462">
                  <c:v>446.30000000003298</c:v>
                </c:pt>
                <c:pt idx="4463">
                  <c:v>446.400000000033</c:v>
                </c:pt>
                <c:pt idx="4464">
                  <c:v>446.50000000003303</c:v>
                </c:pt>
                <c:pt idx="4465">
                  <c:v>446.60000000003305</c:v>
                </c:pt>
                <c:pt idx="4466">
                  <c:v>446.70000000003307</c:v>
                </c:pt>
                <c:pt idx="4467">
                  <c:v>446.80000000003309</c:v>
                </c:pt>
                <c:pt idx="4468">
                  <c:v>446.90000000003312</c:v>
                </c:pt>
                <c:pt idx="4469">
                  <c:v>447.00000000003314</c:v>
                </c:pt>
                <c:pt idx="4470">
                  <c:v>447.10000000003316</c:v>
                </c:pt>
                <c:pt idx="4471">
                  <c:v>447.20000000003319</c:v>
                </c:pt>
                <c:pt idx="4472">
                  <c:v>447.30000000003321</c:v>
                </c:pt>
                <c:pt idx="4473">
                  <c:v>447.40000000003323</c:v>
                </c:pt>
                <c:pt idx="4474">
                  <c:v>447.50000000003325</c:v>
                </c:pt>
                <c:pt idx="4475">
                  <c:v>447.60000000003328</c:v>
                </c:pt>
                <c:pt idx="4476">
                  <c:v>447.7000000000333</c:v>
                </c:pt>
                <c:pt idx="4477">
                  <c:v>447.80000000003332</c:v>
                </c:pt>
                <c:pt idx="4478">
                  <c:v>447.90000000003334</c:v>
                </c:pt>
                <c:pt idx="4479">
                  <c:v>448.00000000003337</c:v>
                </c:pt>
                <c:pt idx="4480">
                  <c:v>448.10000000003339</c:v>
                </c:pt>
                <c:pt idx="4481">
                  <c:v>448.20000000003341</c:v>
                </c:pt>
                <c:pt idx="4482">
                  <c:v>448.30000000003344</c:v>
                </c:pt>
                <c:pt idx="4483">
                  <c:v>448.40000000003346</c:v>
                </c:pt>
                <c:pt idx="4484">
                  <c:v>448.50000000003348</c:v>
                </c:pt>
                <c:pt idx="4485">
                  <c:v>448.6000000000335</c:v>
                </c:pt>
                <c:pt idx="4486">
                  <c:v>448.70000000003353</c:v>
                </c:pt>
                <c:pt idx="4487">
                  <c:v>448.80000000003355</c:v>
                </c:pt>
                <c:pt idx="4488">
                  <c:v>448.90000000003357</c:v>
                </c:pt>
                <c:pt idx="4489">
                  <c:v>449.00000000003359</c:v>
                </c:pt>
                <c:pt idx="4490">
                  <c:v>449.10000000003362</c:v>
                </c:pt>
                <c:pt idx="4491">
                  <c:v>449.20000000003364</c:v>
                </c:pt>
                <c:pt idx="4492">
                  <c:v>449.30000000003366</c:v>
                </c:pt>
                <c:pt idx="4493">
                  <c:v>449.40000000003369</c:v>
                </c:pt>
                <c:pt idx="4494">
                  <c:v>449.50000000003371</c:v>
                </c:pt>
                <c:pt idx="4495">
                  <c:v>449.60000000003373</c:v>
                </c:pt>
                <c:pt idx="4496">
                  <c:v>449.70000000003375</c:v>
                </c:pt>
                <c:pt idx="4497">
                  <c:v>449.80000000003378</c:v>
                </c:pt>
                <c:pt idx="4498">
                  <c:v>449.9000000000338</c:v>
                </c:pt>
                <c:pt idx="4499">
                  <c:v>450.00000000003382</c:v>
                </c:pt>
                <c:pt idx="4500">
                  <c:v>450.10000000003384</c:v>
                </c:pt>
                <c:pt idx="4501">
                  <c:v>450.20000000003387</c:v>
                </c:pt>
                <c:pt idx="4502">
                  <c:v>450.30000000003389</c:v>
                </c:pt>
                <c:pt idx="4503">
                  <c:v>450.40000000003391</c:v>
                </c:pt>
                <c:pt idx="4504">
                  <c:v>450.50000000003394</c:v>
                </c:pt>
                <c:pt idx="4505">
                  <c:v>450.60000000003396</c:v>
                </c:pt>
                <c:pt idx="4506">
                  <c:v>450.70000000003398</c:v>
                </c:pt>
                <c:pt idx="4507">
                  <c:v>450.800000000034</c:v>
                </c:pt>
                <c:pt idx="4508">
                  <c:v>450.90000000003403</c:v>
                </c:pt>
                <c:pt idx="4509">
                  <c:v>451.00000000003405</c:v>
                </c:pt>
                <c:pt idx="4510">
                  <c:v>451.10000000003407</c:v>
                </c:pt>
                <c:pt idx="4511">
                  <c:v>451.20000000003409</c:v>
                </c:pt>
                <c:pt idx="4512">
                  <c:v>451.30000000003412</c:v>
                </c:pt>
                <c:pt idx="4513">
                  <c:v>451.40000000003414</c:v>
                </c:pt>
                <c:pt idx="4514">
                  <c:v>451.50000000003416</c:v>
                </c:pt>
                <c:pt idx="4515">
                  <c:v>451.60000000003419</c:v>
                </c:pt>
                <c:pt idx="4516">
                  <c:v>451.70000000003421</c:v>
                </c:pt>
                <c:pt idx="4517">
                  <c:v>451.80000000003423</c:v>
                </c:pt>
                <c:pt idx="4518">
                  <c:v>451.90000000003425</c:v>
                </c:pt>
                <c:pt idx="4519">
                  <c:v>452.00000000003428</c:v>
                </c:pt>
                <c:pt idx="4520">
                  <c:v>452.1000000000343</c:v>
                </c:pt>
                <c:pt idx="4521">
                  <c:v>452.20000000003432</c:v>
                </c:pt>
                <c:pt idx="4522">
                  <c:v>452.30000000003434</c:v>
                </c:pt>
                <c:pt idx="4523">
                  <c:v>452.40000000003437</c:v>
                </c:pt>
                <c:pt idx="4524">
                  <c:v>452.50000000003439</c:v>
                </c:pt>
                <c:pt idx="4525">
                  <c:v>452.60000000003441</c:v>
                </c:pt>
                <c:pt idx="4526">
                  <c:v>452.70000000003444</c:v>
                </c:pt>
                <c:pt idx="4527">
                  <c:v>452.80000000003446</c:v>
                </c:pt>
                <c:pt idx="4528">
                  <c:v>452.90000000003448</c:v>
                </c:pt>
                <c:pt idx="4529">
                  <c:v>453.0000000000345</c:v>
                </c:pt>
                <c:pt idx="4530">
                  <c:v>453.10000000003453</c:v>
                </c:pt>
                <c:pt idx="4531">
                  <c:v>453.20000000003455</c:v>
                </c:pt>
                <c:pt idx="4532">
                  <c:v>453.30000000003457</c:v>
                </c:pt>
                <c:pt idx="4533">
                  <c:v>453.40000000003459</c:v>
                </c:pt>
                <c:pt idx="4534">
                  <c:v>453.50000000003462</c:v>
                </c:pt>
                <c:pt idx="4535">
                  <c:v>453.60000000003464</c:v>
                </c:pt>
                <c:pt idx="4536">
                  <c:v>453.70000000003466</c:v>
                </c:pt>
                <c:pt idx="4537">
                  <c:v>453.80000000003469</c:v>
                </c:pt>
                <c:pt idx="4538">
                  <c:v>453.90000000003471</c:v>
                </c:pt>
                <c:pt idx="4539">
                  <c:v>454.00000000003473</c:v>
                </c:pt>
                <c:pt idx="4540">
                  <c:v>454.10000000003475</c:v>
                </c:pt>
                <c:pt idx="4541">
                  <c:v>454.20000000003478</c:v>
                </c:pt>
                <c:pt idx="4542">
                  <c:v>454.3000000000348</c:v>
                </c:pt>
                <c:pt idx="4543">
                  <c:v>454.40000000003482</c:v>
                </c:pt>
                <c:pt idx="4544">
                  <c:v>454.50000000003485</c:v>
                </c:pt>
                <c:pt idx="4545">
                  <c:v>454.60000000003487</c:v>
                </c:pt>
                <c:pt idx="4546">
                  <c:v>454.70000000003489</c:v>
                </c:pt>
                <c:pt idx="4547">
                  <c:v>454.80000000003491</c:v>
                </c:pt>
                <c:pt idx="4548">
                  <c:v>454.90000000003494</c:v>
                </c:pt>
                <c:pt idx="4549">
                  <c:v>455.00000000003496</c:v>
                </c:pt>
                <c:pt idx="4550">
                  <c:v>455.10000000003498</c:v>
                </c:pt>
                <c:pt idx="4551">
                  <c:v>455.200000000035</c:v>
                </c:pt>
                <c:pt idx="4552">
                  <c:v>455.30000000003503</c:v>
                </c:pt>
                <c:pt idx="4553">
                  <c:v>455.40000000003505</c:v>
                </c:pt>
                <c:pt idx="4554">
                  <c:v>455.50000000003507</c:v>
                </c:pt>
                <c:pt idx="4555">
                  <c:v>455.6000000000351</c:v>
                </c:pt>
                <c:pt idx="4556">
                  <c:v>455.70000000003512</c:v>
                </c:pt>
                <c:pt idx="4557">
                  <c:v>455.80000000003514</c:v>
                </c:pt>
                <c:pt idx="4558">
                  <c:v>455.90000000003516</c:v>
                </c:pt>
                <c:pt idx="4559">
                  <c:v>456.00000000003519</c:v>
                </c:pt>
                <c:pt idx="4560">
                  <c:v>456.10000000003521</c:v>
                </c:pt>
                <c:pt idx="4561">
                  <c:v>456.20000000003523</c:v>
                </c:pt>
                <c:pt idx="4562">
                  <c:v>456.30000000003525</c:v>
                </c:pt>
                <c:pt idx="4563">
                  <c:v>456.40000000003528</c:v>
                </c:pt>
                <c:pt idx="4564">
                  <c:v>456.5000000000353</c:v>
                </c:pt>
                <c:pt idx="4565">
                  <c:v>456.60000000003532</c:v>
                </c:pt>
                <c:pt idx="4566">
                  <c:v>456.70000000003535</c:v>
                </c:pt>
                <c:pt idx="4567">
                  <c:v>456.80000000003537</c:v>
                </c:pt>
                <c:pt idx="4568">
                  <c:v>456.90000000003539</c:v>
                </c:pt>
                <c:pt idx="4569">
                  <c:v>457.00000000003541</c:v>
                </c:pt>
                <c:pt idx="4570">
                  <c:v>457.10000000003544</c:v>
                </c:pt>
                <c:pt idx="4571">
                  <c:v>457.20000000003546</c:v>
                </c:pt>
                <c:pt idx="4572">
                  <c:v>457.30000000003548</c:v>
                </c:pt>
                <c:pt idx="4573">
                  <c:v>457.4000000000355</c:v>
                </c:pt>
                <c:pt idx="4574">
                  <c:v>457.50000000003553</c:v>
                </c:pt>
                <c:pt idx="4575">
                  <c:v>457.60000000003555</c:v>
                </c:pt>
                <c:pt idx="4576">
                  <c:v>457.70000000003557</c:v>
                </c:pt>
                <c:pt idx="4577">
                  <c:v>457.8000000000356</c:v>
                </c:pt>
                <c:pt idx="4578">
                  <c:v>457.90000000003562</c:v>
                </c:pt>
                <c:pt idx="4579">
                  <c:v>458.00000000003564</c:v>
                </c:pt>
                <c:pt idx="4580">
                  <c:v>458.10000000003566</c:v>
                </c:pt>
                <c:pt idx="4581">
                  <c:v>458.20000000003569</c:v>
                </c:pt>
                <c:pt idx="4582">
                  <c:v>458.30000000003571</c:v>
                </c:pt>
                <c:pt idx="4583">
                  <c:v>458.40000000003573</c:v>
                </c:pt>
                <c:pt idx="4584">
                  <c:v>458.50000000003575</c:v>
                </c:pt>
                <c:pt idx="4585">
                  <c:v>458.60000000003578</c:v>
                </c:pt>
                <c:pt idx="4586">
                  <c:v>458.7000000000358</c:v>
                </c:pt>
                <c:pt idx="4587">
                  <c:v>458.80000000003582</c:v>
                </c:pt>
                <c:pt idx="4588">
                  <c:v>458.90000000003585</c:v>
                </c:pt>
                <c:pt idx="4589">
                  <c:v>459.00000000003587</c:v>
                </c:pt>
                <c:pt idx="4590">
                  <c:v>459.10000000003589</c:v>
                </c:pt>
                <c:pt idx="4591">
                  <c:v>459.20000000003591</c:v>
                </c:pt>
                <c:pt idx="4592">
                  <c:v>459.30000000003594</c:v>
                </c:pt>
                <c:pt idx="4593">
                  <c:v>459.40000000003596</c:v>
                </c:pt>
                <c:pt idx="4594">
                  <c:v>459.50000000003598</c:v>
                </c:pt>
                <c:pt idx="4595">
                  <c:v>459.600000000036</c:v>
                </c:pt>
                <c:pt idx="4596">
                  <c:v>459.70000000003603</c:v>
                </c:pt>
                <c:pt idx="4597">
                  <c:v>459.80000000003605</c:v>
                </c:pt>
                <c:pt idx="4598">
                  <c:v>459.90000000003607</c:v>
                </c:pt>
                <c:pt idx="4599">
                  <c:v>460.0000000000361</c:v>
                </c:pt>
                <c:pt idx="4600">
                  <c:v>460.10000000003612</c:v>
                </c:pt>
                <c:pt idx="4601">
                  <c:v>460.20000000003614</c:v>
                </c:pt>
                <c:pt idx="4602">
                  <c:v>460.30000000003616</c:v>
                </c:pt>
                <c:pt idx="4603">
                  <c:v>460.40000000003619</c:v>
                </c:pt>
                <c:pt idx="4604">
                  <c:v>460.50000000003621</c:v>
                </c:pt>
                <c:pt idx="4605">
                  <c:v>460.60000000003623</c:v>
                </c:pt>
                <c:pt idx="4606">
                  <c:v>460.70000000003625</c:v>
                </c:pt>
                <c:pt idx="4607">
                  <c:v>460.80000000003628</c:v>
                </c:pt>
                <c:pt idx="4608">
                  <c:v>460.9000000000363</c:v>
                </c:pt>
                <c:pt idx="4609">
                  <c:v>461.00000000003632</c:v>
                </c:pt>
                <c:pt idx="4610">
                  <c:v>461.10000000003635</c:v>
                </c:pt>
                <c:pt idx="4611">
                  <c:v>461.20000000003637</c:v>
                </c:pt>
                <c:pt idx="4612">
                  <c:v>461.30000000003639</c:v>
                </c:pt>
                <c:pt idx="4613">
                  <c:v>461.40000000003641</c:v>
                </c:pt>
                <c:pt idx="4614">
                  <c:v>461.50000000003644</c:v>
                </c:pt>
                <c:pt idx="4615">
                  <c:v>461.60000000003646</c:v>
                </c:pt>
                <c:pt idx="4616">
                  <c:v>461.70000000003648</c:v>
                </c:pt>
                <c:pt idx="4617">
                  <c:v>461.8000000000365</c:v>
                </c:pt>
                <c:pt idx="4618">
                  <c:v>461.90000000003653</c:v>
                </c:pt>
                <c:pt idx="4619">
                  <c:v>462.00000000003655</c:v>
                </c:pt>
                <c:pt idx="4620">
                  <c:v>462.10000000003657</c:v>
                </c:pt>
                <c:pt idx="4621">
                  <c:v>462.2000000000366</c:v>
                </c:pt>
                <c:pt idx="4622">
                  <c:v>462.30000000003662</c:v>
                </c:pt>
                <c:pt idx="4623">
                  <c:v>462.40000000003664</c:v>
                </c:pt>
                <c:pt idx="4624">
                  <c:v>462.50000000003666</c:v>
                </c:pt>
                <c:pt idx="4625">
                  <c:v>462.60000000003669</c:v>
                </c:pt>
                <c:pt idx="4626">
                  <c:v>462.70000000003671</c:v>
                </c:pt>
                <c:pt idx="4627">
                  <c:v>462.80000000003673</c:v>
                </c:pt>
                <c:pt idx="4628">
                  <c:v>462.90000000003675</c:v>
                </c:pt>
                <c:pt idx="4629">
                  <c:v>463.00000000003678</c:v>
                </c:pt>
                <c:pt idx="4630">
                  <c:v>463.1000000000368</c:v>
                </c:pt>
                <c:pt idx="4631">
                  <c:v>463.20000000003682</c:v>
                </c:pt>
                <c:pt idx="4632">
                  <c:v>463.30000000003685</c:v>
                </c:pt>
                <c:pt idx="4633">
                  <c:v>463.40000000003687</c:v>
                </c:pt>
                <c:pt idx="4634">
                  <c:v>463.50000000003689</c:v>
                </c:pt>
                <c:pt idx="4635">
                  <c:v>463.60000000003691</c:v>
                </c:pt>
                <c:pt idx="4636">
                  <c:v>463.70000000003694</c:v>
                </c:pt>
                <c:pt idx="4637">
                  <c:v>463.80000000003696</c:v>
                </c:pt>
                <c:pt idx="4638">
                  <c:v>463.90000000003698</c:v>
                </c:pt>
                <c:pt idx="4639">
                  <c:v>464.00000000003701</c:v>
                </c:pt>
                <c:pt idx="4640">
                  <c:v>464.10000000003703</c:v>
                </c:pt>
                <c:pt idx="4641">
                  <c:v>464.20000000003705</c:v>
                </c:pt>
                <c:pt idx="4642">
                  <c:v>464.30000000003707</c:v>
                </c:pt>
                <c:pt idx="4643">
                  <c:v>464.4000000000371</c:v>
                </c:pt>
                <c:pt idx="4644">
                  <c:v>464.50000000003712</c:v>
                </c:pt>
                <c:pt idx="4645">
                  <c:v>464.60000000003714</c:v>
                </c:pt>
                <c:pt idx="4646">
                  <c:v>464.70000000003716</c:v>
                </c:pt>
                <c:pt idx="4647">
                  <c:v>464.80000000003719</c:v>
                </c:pt>
                <c:pt idx="4648">
                  <c:v>464.90000000003721</c:v>
                </c:pt>
                <c:pt idx="4649">
                  <c:v>465.00000000003723</c:v>
                </c:pt>
                <c:pt idx="4650">
                  <c:v>465.10000000003726</c:v>
                </c:pt>
                <c:pt idx="4651">
                  <c:v>465.20000000003728</c:v>
                </c:pt>
                <c:pt idx="4652">
                  <c:v>465.3000000000373</c:v>
                </c:pt>
                <c:pt idx="4653">
                  <c:v>465.40000000003732</c:v>
                </c:pt>
                <c:pt idx="4654">
                  <c:v>465.50000000003735</c:v>
                </c:pt>
                <c:pt idx="4655">
                  <c:v>465.60000000003737</c:v>
                </c:pt>
                <c:pt idx="4656">
                  <c:v>465.70000000003739</c:v>
                </c:pt>
                <c:pt idx="4657">
                  <c:v>465.80000000003741</c:v>
                </c:pt>
                <c:pt idx="4658">
                  <c:v>465.90000000003744</c:v>
                </c:pt>
                <c:pt idx="4659">
                  <c:v>466.00000000003746</c:v>
                </c:pt>
                <c:pt idx="4660">
                  <c:v>466.10000000003748</c:v>
                </c:pt>
                <c:pt idx="4661">
                  <c:v>466.20000000003751</c:v>
                </c:pt>
                <c:pt idx="4662">
                  <c:v>466.30000000003753</c:v>
                </c:pt>
                <c:pt idx="4663">
                  <c:v>466.40000000003755</c:v>
                </c:pt>
                <c:pt idx="4664">
                  <c:v>466.50000000003757</c:v>
                </c:pt>
                <c:pt idx="4665">
                  <c:v>466.6000000000376</c:v>
                </c:pt>
                <c:pt idx="4666">
                  <c:v>466.70000000003762</c:v>
                </c:pt>
                <c:pt idx="4667">
                  <c:v>466.80000000003764</c:v>
                </c:pt>
                <c:pt idx="4668">
                  <c:v>466.90000000003766</c:v>
                </c:pt>
                <c:pt idx="4669">
                  <c:v>467.00000000003769</c:v>
                </c:pt>
                <c:pt idx="4670">
                  <c:v>467.10000000003771</c:v>
                </c:pt>
                <c:pt idx="4671">
                  <c:v>467.20000000003773</c:v>
                </c:pt>
                <c:pt idx="4672">
                  <c:v>467.30000000003776</c:v>
                </c:pt>
                <c:pt idx="4673">
                  <c:v>467.40000000003778</c:v>
                </c:pt>
                <c:pt idx="4674">
                  <c:v>467.5000000000378</c:v>
                </c:pt>
                <c:pt idx="4675">
                  <c:v>467.60000000003782</c:v>
                </c:pt>
                <c:pt idx="4676">
                  <c:v>467.70000000003785</c:v>
                </c:pt>
                <c:pt idx="4677">
                  <c:v>467.80000000003787</c:v>
                </c:pt>
                <c:pt idx="4678">
                  <c:v>467.90000000003789</c:v>
                </c:pt>
                <c:pt idx="4679">
                  <c:v>468.00000000003791</c:v>
                </c:pt>
                <c:pt idx="4680">
                  <c:v>468.10000000003794</c:v>
                </c:pt>
                <c:pt idx="4681">
                  <c:v>468.20000000003796</c:v>
                </c:pt>
                <c:pt idx="4682">
                  <c:v>468.30000000003798</c:v>
                </c:pt>
                <c:pt idx="4683">
                  <c:v>468.40000000003801</c:v>
                </c:pt>
                <c:pt idx="4684">
                  <c:v>468.50000000003803</c:v>
                </c:pt>
                <c:pt idx="4685">
                  <c:v>468.60000000003805</c:v>
                </c:pt>
                <c:pt idx="4686">
                  <c:v>468.70000000003807</c:v>
                </c:pt>
                <c:pt idx="4687">
                  <c:v>468.8000000000381</c:v>
                </c:pt>
                <c:pt idx="4688">
                  <c:v>468.90000000003812</c:v>
                </c:pt>
                <c:pt idx="4689">
                  <c:v>469.00000000003814</c:v>
                </c:pt>
                <c:pt idx="4690">
                  <c:v>469.10000000003816</c:v>
                </c:pt>
                <c:pt idx="4691">
                  <c:v>469.20000000003819</c:v>
                </c:pt>
                <c:pt idx="4692">
                  <c:v>469.30000000003821</c:v>
                </c:pt>
                <c:pt idx="4693">
                  <c:v>469.40000000003823</c:v>
                </c:pt>
                <c:pt idx="4694">
                  <c:v>469.50000000003826</c:v>
                </c:pt>
                <c:pt idx="4695">
                  <c:v>469.60000000003828</c:v>
                </c:pt>
                <c:pt idx="4696">
                  <c:v>469.7000000000383</c:v>
                </c:pt>
                <c:pt idx="4697">
                  <c:v>469.80000000003832</c:v>
                </c:pt>
                <c:pt idx="4698">
                  <c:v>469.90000000003835</c:v>
                </c:pt>
                <c:pt idx="4699">
                  <c:v>470.00000000003837</c:v>
                </c:pt>
                <c:pt idx="4700">
                  <c:v>470.10000000003839</c:v>
                </c:pt>
                <c:pt idx="4701">
                  <c:v>470.20000000003841</c:v>
                </c:pt>
                <c:pt idx="4702">
                  <c:v>470.30000000003844</c:v>
                </c:pt>
                <c:pt idx="4703">
                  <c:v>470.40000000003846</c:v>
                </c:pt>
                <c:pt idx="4704">
                  <c:v>470.50000000003848</c:v>
                </c:pt>
                <c:pt idx="4705">
                  <c:v>470.60000000003851</c:v>
                </c:pt>
                <c:pt idx="4706">
                  <c:v>470.70000000003853</c:v>
                </c:pt>
                <c:pt idx="4707">
                  <c:v>470.80000000003855</c:v>
                </c:pt>
                <c:pt idx="4708">
                  <c:v>470.90000000003857</c:v>
                </c:pt>
                <c:pt idx="4709">
                  <c:v>471.0000000000386</c:v>
                </c:pt>
                <c:pt idx="4710">
                  <c:v>471.10000000003862</c:v>
                </c:pt>
                <c:pt idx="4711">
                  <c:v>471.20000000003864</c:v>
                </c:pt>
                <c:pt idx="4712">
                  <c:v>471.30000000003866</c:v>
                </c:pt>
                <c:pt idx="4713">
                  <c:v>471.40000000003869</c:v>
                </c:pt>
                <c:pt idx="4714">
                  <c:v>471.50000000003871</c:v>
                </c:pt>
                <c:pt idx="4715">
                  <c:v>471.60000000003873</c:v>
                </c:pt>
                <c:pt idx="4716">
                  <c:v>471.70000000003876</c:v>
                </c:pt>
                <c:pt idx="4717">
                  <c:v>471.80000000003878</c:v>
                </c:pt>
                <c:pt idx="4718">
                  <c:v>471.9000000000388</c:v>
                </c:pt>
                <c:pt idx="4719">
                  <c:v>472.00000000003882</c:v>
                </c:pt>
                <c:pt idx="4720">
                  <c:v>472.10000000003885</c:v>
                </c:pt>
                <c:pt idx="4721">
                  <c:v>472.20000000003887</c:v>
                </c:pt>
                <c:pt idx="4722">
                  <c:v>472.30000000003889</c:v>
                </c:pt>
                <c:pt idx="4723">
                  <c:v>472.40000000003892</c:v>
                </c:pt>
                <c:pt idx="4724">
                  <c:v>472.50000000003894</c:v>
                </c:pt>
                <c:pt idx="4725">
                  <c:v>472.60000000003896</c:v>
                </c:pt>
                <c:pt idx="4726">
                  <c:v>472.70000000003898</c:v>
                </c:pt>
                <c:pt idx="4727">
                  <c:v>472.80000000003901</c:v>
                </c:pt>
                <c:pt idx="4728">
                  <c:v>472.90000000003903</c:v>
                </c:pt>
                <c:pt idx="4729">
                  <c:v>473.00000000003905</c:v>
                </c:pt>
                <c:pt idx="4730">
                  <c:v>473.10000000003907</c:v>
                </c:pt>
                <c:pt idx="4731">
                  <c:v>473.2000000000391</c:v>
                </c:pt>
                <c:pt idx="4732">
                  <c:v>473.30000000003912</c:v>
                </c:pt>
                <c:pt idx="4733">
                  <c:v>473.40000000003914</c:v>
                </c:pt>
                <c:pt idx="4734">
                  <c:v>473.50000000003917</c:v>
                </c:pt>
                <c:pt idx="4735">
                  <c:v>473.60000000003919</c:v>
                </c:pt>
                <c:pt idx="4736">
                  <c:v>473.70000000003921</c:v>
                </c:pt>
                <c:pt idx="4737">
                  <c:v>473.80000000003923</c:v>
                </c:pt>
                <c:pt idx="4738">
                  <c:v>473.90000000003926</c:v>
                </c:pt>
                <c:pt idx="4739">
                  <c:v>474.00000000003928</c:v>
                </c:pt>
                <c:pt idx="4740">
                  <c:v>474.1000000000393</c:v>
                </c:pt>
                <c:pt idx="4741">
                  <c:v>474.20000000003932</c:v>
                </c:pt>
                <c:pt idx="4742">
                  <c:v>474.30000000003935</c:v>
                </c:pt>
                <c:pt idx="4743">
                  <c:v>474.40000000003937</c:v>
                </c:pt>
                <c:pt idx="4744">
                  <c:v>474.50000000003939</c:v>
                </c:pt>
                <c:pt idx="4745">
                  <c:v>474.60000000003942</c:v>
                </c:pt>
                <c:pt idx="4746">
                  <c:v>474.70000000003944</c:v>
                </c:pt>
                <c:pt idx="4747">
                  <c:v>474.80000000003946</c:v>
                </c:pt>
                <c:pt idx="4748">
                  <c:v>474.90000000003948</c:v>
                </c:pt>
                <c:pt idx="4749">
                  <c:v>475.00000000003951</c:v>
                </c:pt>
                <c:pt idx="4750">
                  <c:v>475.10000000003953</c:v>
                </c:pt>
                <c:pt idx="4751">
                  <c:v>475.20000000003955</c:v>
                </c:pt>
                <c:pt idx="4752">
                  <c:v>475.30000000003957</c:v>
                </c:pt>
                <c:pt idx="4753">
                  <c:v>475.4000000000396</c:v>
                </c:pt>
                <c:pt idx="4754">
                  <c:v>475.50000000003962</c:v>
                </c:pt>
                <c:pt idx="4755">
                  <c:v>475.60000000003964</c:v>
                </c:pt>
                <c:pt idx="4756">
                  <c:v>475.70000000003967</c:v>
                </c:pt>
                <c:pt idx="4757">
                  <c:v>475.80000000003969</c:v>
                </c:pt>
                <c:pt idx="4758">
                  <c:v>475.90000000003971</c:v>
                </c:pt>
                <c:pt idx="4759">
                  <c:v>476.00000000003973</c:v>
                </c:pt>
                <c:pt idx="4760">
                  <c:v>476.10000000003976</c:v>
                </c:pt>
                <c:pt idx="4761">
                  <c:v>476.20000000003978</c:v>
                </c:pt>
                <c:pt idx="4762">
                  <c:v>476.3000000000398</c:v>
                </c:pt>
                <c:pt idx="4763">
                  <c:v>476.40000000003982</c:v>
                </c:pt>
                <c:pt idx="4764">
                  <c:v>476.50000000003985</c:v>
                </c:pt>
                <c:pt idx="4765">
                  <c:v>476.60000000003987</c:v>
                </c:pt>
                <c:pt idx="4766">
                  <c:v>476.70000000003989</c:v>
                </c:pt>
                <c:pt idx="4767">
                  <c:v>476.80000000003992</c:v>
                </c:pt>
                <c:pt idx="4768">
                  <c:v>476.90000000003994</c:v>
                </c:pt>
                <c:pt idx="4769">
                  <c:v>477.00000000003996</c:v>
                </c:pt>
                <c:pt idx="4770">
                  <c:v>477.10000000003998</c:v>
                </c:pt>
                <c:pt idx="4771">
                  <c:v>477.20000000004001</c:v>
                </c:pt>
                <c:pt idx="4772">
                  <c:v>477.30000000004003</c:v>
                </c:pt>
                <c:pt idx="4773">
                  <c:v>477.40000000004005</c:v>
                </c:pt>
                <c:pt idx="4774">
                  <c:v>477.50000000004007</c:v>
                </c:pt>
                <c:pt idx="4775">
                  <c:v>477.6000000000401</c:v>
                </c:pt>
                <c:pt idx="4776">
                  <c:v>477.70000000004012</c:v>
                </c:pt>
                <c:pt idx="4777">
                  <c:v>477.80000000004014</c:v>
                </c:pt>
                <c:pt idx="4778">
                  <c:v>477.90000000004017</c:v>
                </c:pt>
                <c:pt idx="4779">
                  <c:v>478.00000000004019</c:v>
                </c:pt>
                <c:pt idx="4780">
                  <c:v>478.10000000004021</c:v>
                </c:pt>
                <c:pt idx="4781">
                  <c:v>478.20000000004023</c:v>
                </c:pt>
                <c:pt idx="4782">
                  <c:v>478.30000000004026</c:v>
                </c:pt>
                <c:pt idx="4783">
                  <c:v>478.40000000004028</c:v>
                </c:pt>
                <c:pt idx="4784">
                  <c:v>478.5000000000403</c:v>
                </c:pt>
                <c:pt idx="4785">
                  <c:v>478.60000000004032</c:v>
                </c:pt>
                <c:pt idx="4786">
                  <c:v>478.70000000004035</c:v>
                </c:pt>
                <c:pt idx="4787">
                  <c:v>478.80000000004037</c:v>
                </c:pt>
                <c:pt idx="4788">
                  <c:v>478.90000000004039</c:v>
                </c:pt>
                <c:pt idx="4789">
                  <c:v>479.00000000004042</c:v>
                </c:pt>
                <c:pt idx="4790">
                  <c:v>479.10000000004044</c:v>
                </c:pt>
                <c:pt idx="4791">
                  <c:v>479.20000000004046</c:v>
                </c:pt>
                <c:pt idx="4792">
                  <c:v>479.30000000004048</c:v>
                </c:pt>
                <c:pt idx="4793">
                  <c:v>479.40000000004051</c:v>
                </c:pt>
                <c:pt idx="4794">
                  <c:v>479.50000000004053</c:v>
                </c:pt>
                <c:pt idx="4795">
                  <c:v>479.60000000004055</c:v>
                </c:pt>
                <c:pt idx="4796">
                  <c:v>479.70000000004057</c:v>
                </c:pt>
                <c:pt idx="4797">
                  <c:v>479.8000000000406</c:v>
                </c:pt>
                <c:pt idx="4798">
                  <c:v>479.90000000004062</c:v>
                </c:pt>
                <c:pt idx="4799">
                  <c:v>480.00000000004064</c:v>
                </c:pt>
                <c:pt idx="4800">
                  <c:v>480.10000000004067</c:v>
                </c:pt>
                <c:pt idx="4801">
                  <c:v>480.20000000004069</c:v>
                </c:pt>
                <c:pt idx="4802">
                  <c:v>480.30000000004071</c:v>
                </c:pt>
                <c:pt idx="4803">
                  <c:v>480.40000000004073</c:v>
                </c:pt>
                <c:pt idx="4804">
                  <c:v>480.50000000004076</c:v>
                </c:pt>
                <c:pt idx="4805">
                  <c:v>480.60000000004078</c:v>
                </c:pt>
                <c:pt idx="4806">
                  <c:v>480.7000000000408</c:v>
                </c:pt>
                <c:pt idx="4807">
                  <c:v>480.80000000004082</c:v>
                </c:pt>
                <c:pt idx="4808">
                  <c:v>480.90000000004085</c:v>
                </c:pt>
                <c:pt idx="4809">
                  <c:v>481.00000000004087</c:v>
                </c:pt>
                <c:pt idx="4810">
                  <c:v>481.10000000004089</c:v>
                </c:pt>
                <c:pt idx="4811">
                  <c:v>481.20000000004092</c:v>
                </c:pt>
                <c:pt idx="4812">
                  <c:v>481.30000000004094</c:v>
                </c:pt>
                <c:pt idx="4813">
                  <c:v>481.40000000004096</c:v>
                </c:pt>
                <c:pt idx="4814">
                  <c:v>481.50000000004098</c:v>
                </c:pt>
                <c:pt idx="4815">
                  <c:v>481.60000000004101</c:v>
                </c:pt>
                <c:pt idx="4816">
                  <c:v>481.70000000004103</c:v>
                </c:pt>
                <c:pt idx="4817">
                  <c:v>481.80000000004105</c:v>
                </c:pt>
                <c:pt idx="4818">
                  <c:v>481.90000000004108</c:v>
                </c:pt>
                <c:pt idx="4819">
                  <c:v>482.0000000000411</c:v>
                </c:pt>
                <c:pt idx="4820">
                  <c:v>482.10000000004112</c:v>
                </c:pt>
                <c:pt idx="4821">
                  <c:v>482.20000000004114</c:v>
                </c:pt>
                <c:pt idx="4822">
                  <c:v>482.30000000004117</c:v>
                </c:pt>
                <c:pt idx="4823">
                  <c:v>482.40000000004119</c:v>
                </c:pt>
                <c:pt idx="4824">
                  <c:v>482.50000000004121</c:v>
                </c:pt>
                <c:pt idx="4825">
                  <c:v>482.60000000004123</c:v>
                </c:pt>
                <c:pt idx="4826">
                  <c:v>482.70000000004126</c:v>
                </c:pt>
                <c:pt idx="4827">
                  <c:v>482.80000000004128</c:v>
                </c:pt>
                <c:pt idx="4828">
                  <c:v>482.9000000000413</c:v>
                </c:pt>
                <c:pt idx="4829">
                  <c:v>483.00000000004133</c:v>
                </c:pt>
                <c:pt idx="4830">
                  <c:v>483.10000000004135</c:v>
                </c:pt>
                <c:pt idx="4831">
                  <c:v>483.20000000004137</c:v>
                </c:pt>
                <c:pt idx="4832">
                  <c:v>483.30000000004139</c:v>
                </c:pt>
                <c:pt idx="4833">
                  <c:v>483.40000000004142</c:v>
                </c:pt>
                <c:pt idx="4834">
                  <c:v>483.50000000004144</c:v>
                </c:pt>
                <c:pt idx="4835">
                  <c:v>483.60000000004146</c:v>
                </c:pt>
                <c:pt idx="4836">
                  <c:v>483.70000000004148</c:v>
                </c:pt>
                <c:pt idx="4837">
                  <c:v>483.80000000004151</c:v>
                </c:pt>
                <c:pt idx="4838">
                  <c:v>483.90000000004153</c:v>
                </c:pt>
                <c:pt idx="4839">
                  <c:v>484.00000000004155</c:v>
                </c:pt>
                <c:pt idx="4840">
                  <c:v>484.10000000004158</c:v>
                </c:pt>
                <c:pt idx="4841">
                  <c:v>484.2000000000416</c:v>
                </c:pt>
                <c:pt idx="4842">
                  <c:v>484.30000000004162</c:v>
                </c:pt>
                <c:pt idx="4843">
                  <c:v>484.40000000004164</c:v>
                </c:pt>
                <c:pt idx="4844">
                  <c:v>484.50000000004167</c:v>
                </c:pt>
                <c:pt idx="4845">
                  <c:v>484.60000000004169</c:v>
                </c:pt>
                <c:pt idx="4846">
                  <c:v>484.70000000004171</c:v>
                </c:pt>
                <c:pt idx="4847">
                  <c:v>484.80000000004173</c:v>
                </c:pt>
                <c:pt idx="4848">
                  <c:v>484.90000000004176</c:v>
                </c:pt>
                <c:pt idx="4849">
                  <c:v>485.00000000004178</c:v>
                </c:pt>
                <c:pt idx="4850">
                  <c:v>485.1000000000418</c:v>
                </c:pt>
                <c:pt idx="4851">
                  <c:v>485.20000000004183</c:v>
                </c:pt>
                <c:pt idx="4852">
                  <c:v>485.30000000004185</c:v>
                </c:pt>
                <c:pt idx="4853">
                  <c:v>485.40000000004187</c:v>
                </c:pt>
                <c:pt idx="4854">
                  <c:v>485.50000000004189</c:v>
                </c:pt>
                <c:pt idx="4855">
                  <c:v>485.60000000004192</c:v>
                </c:pt>
                <c:pt idx="4856">
                  <c:v>485.70000000004194</c:v>
                </c:pt>
                <c:pt idx="4857">
                  <c:v>485.80000000004196</c:v>
                </c:pt>
                <c:pt idx="4858">
                  <c:v>485.90000000004198</c:v>
                </c:pt>
                <c:pt idx="4859">
                  <c:v>486.00000000004201</c:v>
                </c:pt>
                <c:pt idx="4860">
                  <c:v>486.10000000004203</c:v>
                </c:pt>
                <c:pt idx="4861">
                  <c:v>486.20000000004205</c:v>
                </c:pt>
                <c:pt idx="4862">
                  <c:v>486.30000000004208</c:v>
                </c:pt>
                <c:pt idx="4863">
                  <c:v>486.4000000000421</c:v>
                </c:pt>
                <c:pt idx="4864">
                  <c:v>486.50000000004212</c:v>
                </c:pt>
                <c:pt idx="4865">
                  <c:v>486.60000000004214</c:v>
                </c:pt>
                <c:pt idx="4866">
                  <c:v>486.70000000004217</c:v>
                </c:pt>
                <c:pt idx="4867">
                  <c:v>486.80000000004219</c:v>
                </c:pt>
                <c:pt idx="4868">
                  <c:v>486.90000000004221</c:v>
                </c:pt>
                <c:pt idx="4869">
                  <c:v>487.00000000004223</c:v>
                </c:pt>
                <c:pt idx="4870">
                  <c:v>487.10000000004226</c:v>
                </c:pt>
                <c:pt idx="4871">
                  <c:v>487.20000000004228</c:v>
                </c:pt>
                <c:pt idx="4872">
                  <c:v>487.3000000000423</c:v>
                </c:pt>
                <c:pt idx="4873">
                  <c:v>487.40000000004233</c:v>
                </c:pt>
                <c:pt idx="4874">
                  <c:v>487.50000000004235</c:v>
                </c:pt>
                <c:pt idx="4875">
                  <c:v>487.60000000004237</c:v>
                </c:pt>
                <c:pt idx="4876">
                  <c:v>487.70000000004239</c:v>
                </c:pt>
                <c:pt idx="4877">
                  <c:v>487.80000000004242</c:v>
                </c:pt>
                <c:pt idx="4878">
                  <c:v>487.90000000004244</c:v>
                </c:pt>
                <c:pt idx="4879">
                  <c:v>488.00000000004246</c:v>
                </c:pt>
                <c:pt idx="4880">
                  <c:v>488.10000000004248</c:v>
                </c:pt>
                <c:pt idx="4881">
                  <c:v>488.20000000004251</c:v>
                </c:pt>
                <c:pt idx="4882">
                  <c:v>488.30000000004253</c:v>
                </c:pt>
                <c:pt idx="4883">
                  <c:v>488.40000000004255</c:v>
                </c:pt>
                <c:pt idx="4884">
                  <c:v>488.50000000004258</c:v>
                </c:pt>
                <c:pt idx="4885">
                  <c:v>488.6000000000426</c:v>
                </c:pt>
                <c:pt idx="4886">
                  <c:v>488.70000000004262</c:v>
                </c:pt>
                <c:pt idx="4887">
                  <c:v>488.80000000004264</c:v>
                </c:pt>
                <c:pt idx="4888">
                  <c:v>488.90000000004267</c:v>
                </c:pt>
                <c:pt idx="4889">
                  <c:v>489.00000000004269</c:v>
                </c:pt>
                <c:pt idx="4890">
                  <c:v>489.10000000004271</c:v>
                </c:pt>
                <c:pt idx="4891">
                  <c:v>489.20000000004273</c:v>
                </c:pt>
                <c:pt idx="4892">
                  <c:v>489.30000000004276</c:v>
                </c:pt>
                <c:pt idx="4893">
                  <c:v>489.40000000004278</c:v>
                </c:pt>
                <c:pt idx="4894">
                  <c:v>489.5000000000428</c:v>
                </c:pt>
                <c:pt idx="4895">
                  <c:v>489.60000000004283</c:v>
                </c:pt>
                <c:pt idx="4896">
                  <c:v>489.70000000004285</c:v>
                </c:pt>
                <c:pt idx="4897">
                  <c:v>489.80000000004287</c:v>
                </c:pt>
                <c:pt idx="4898">
                  <c:v>489.90000000004289</c:v>
                </c:pt>
                <c:pt idx="4899">
                  <c:v>490.00000000004292</c:v>
                </c:pt>
                <c:pt idx="4900">
                  <c:v>490.10000000004294</c:v>
                </c:pt>
                <c:pt idx="4901">
                  <c:v>490.20000000004296</c:v>
                </c:pt>
                <c:pt idx="4902">
                  <c:v>490.30000000004298</c:v>
                </c:pt>
                <c:pt idx="4903">
                  <c:v>490.40000000004301</c:v>
                </c:pt>
                <c:pt idx="4904">
                  <c:v>490.50000000004303</c:v>
                </c:pt>
                <c:pt idx="4905">
                  <c:v>490.60000000004305</c:v>
                </c:pt>
                <c:pt idx="4906">
                  <c:v>490.70000000004308</c:v>
                </c:pt>
                <c:pt idx="4907">
                  <c:v>490.8000000000431</c:v>
                </c:pt>
                <c:pt idx="4908">
                  <c:v>490.90000000004312</c:v>
                </c:pt>
                <c:pt idx="4909">
                  <c:v>491.00000000004314</c:v>
                </c:pt>
                <c:pt idx="4910">
                  <c:v>491.10000000004317</c:v>
                </c:pt>
                <c:pt idx="4911">
                  <c:v>491.20000000004319</c:v>
                </c:pt>
                <c:pt idx="4912">
                  <c:v>491.30000000004321</c:v>
                </c:pt>
                <c:pt idx="4913">
                  <c:v>491.40000000004324</c:v>
                </c:pt>
                <c:pt idx="4914">
                  <c:v>491.50000000004326</c:v>
                </c:pt>
                <c:pt idx="4915">
                  <c:v>491.60000000004328</c:v>
                </c:pt>
                <c:pt idx="4916">
                  <c:v>491.7000000000433</c:v>
                </c:pt>
                <c:pt idx="4917">
                  <c:v>491.80000000004333</c:v>
                </c:pt>
                <c:pt idx="4918">
                  <c:v>491.90000000004335</c:v>
                </c:pt>
                <c:pt idx="4919">
                  <c:v>492.00000000004337</c:v>
                </c:pt>
                <c:pt idx="4920">
                  <c:v>492.10000000004339</c:v>
                </c:pt>
                <c:pt idx="4921">
                  <c:v>492.20000000004342</c:v>
                </c:pt>
                <c:pt idx="4922">
                  <c:v>492.30000000004344</c:v>
                </c:pt>
                <c:pt idx="4923">
                  <c:v>492.40000000004346</c:v>
                </c:pt>
                <c:pt idx="4924">
                  <c:v>492.50000000004349</c:v>
                </c:pt>
                <c:pt idx="4925">
                  <c:v>492.60000000004351</c:v>
                </c:pt>
                <c:pt idx="4926">
                  <c:v>492.70000000004353</c:v>
                </c:pt>
                <c:pt idx="4927">
                  <c:v>492.80000000004355</c:v>
                </c:pt>
                <c:pt idx="4928">
                  <c:v>492.90000000004358</c:v>
                </c:pt>
                <c:pt idx="4929">
                  <c:v>493.0000000000436</c:v>
                </c:pt>
                <c:pt idx="4930">
                  <c:v>493.10000000004362</c:v>
                </c:pt>
                <c:pt idx="4931">
                  <c:v>493.20000000004364</c:v>
                </c:pt>
                <c:pt idx="4932">
                  <c:v>493.30000000004367</c:v>
                </c:pt>
                <c:pt idx="4933">
                  <c:v>493.40000000004369</c:v>
                </c:pt>
                <c:pt idx="4934">
                  <c:v>493.50000000004371</c:v>
                </c:pt>
                <c:pt idx="4935">
                  <c:v>493.60000000004374</c:v>
                </c:pt>
                <c:pt idx="4936">
                  <c:v>493.70000000004376</c:v>
                </c:pt>
                <c:pt idx="4937">
                  <c:v>493.80000000004378</c:v>
                </c:pt>
                <c:pt idx="4938">
                  <c:v>493.9000000000438</c:v>
                </c:pt>
                <c:pt idx="4939">
                  <c:v>494.00000000004383</c:v>
                </c:pt>
                <c:pt idx="4940">
                  <c:v>494.10000000004385</c:v>
                </c:pt>
                <c:pt idx="4941">
                  <c:v>494.20000000004387</c:v>
                </c:pt>
                <c:pt idx="4942">
                  <c:v>494.30000000004389</c:v>
                </c:pt>
                <c:pt idx="4943">
                  <c:v>494.40000000004392</c:v>
                </c:pt>
                <c:pt idx="4944">
                  <c:v>494.50000000004394</c:v>
                </c:pt>
                <c:pt idx="4945">
                  <c:v>494.60000000004396</c:v>
                </c:pt>
                <c:pt idx="4946">
                  <c:v>494.70000000004399</c:v>
                </c:pt>
                <c:pt idx="4947">
                  <c:v>494.80000000004401</c:v>
                </c:pt>
                <c:pt idx="4948">
                  <c:v>494.90000000004403</c:v>
                </c:pt>
                <c:pt idx="4949">
                  <c:v>495.00000000004405</c:v>
                </c:pt>
                <c:pt idx="4950">
                  <c:v>495.10000000004408</c:v>
                </c:pt>
                <c:pt idx="4951">
                  <c:v>495.2000000000441</c:v>
                </c:pt>
                <c:pt idx="4952">
                  <c:v>495.30000000004412</c:v>
                </c:pt>
                <c:pt idx="4953">
                  <c:v>495.40000000004414</c:v>
                </c:pt>
                <c:pt idx="4954">
                  <c:v>495.50000000004417</c:v>
                </c:pt>
                <c:pt idx="4955">
                  <c:v>495.60000000004419</c:v>
                </c:pt>
                <c:pt idx="4956">
                  <c:v>495.70000000004421</c:v>
                </c:pt>
                <c:pt idx="4957">
                  <c:v>495.80000000004424</c:v>
                </c:pt>
                <c:pt idx="4958">
                  <c:v>495.90000000004426</c:v>
                </c:pt>
                <c:pt idx="4959">
                  <c:v>496.00000000004428</c:v>
                </c:pt>
                <c:pt idx="4960">
                  <c:v>496.1000000000443</c:v>
                </c:pt>
                <c:pt idx="4961">
                  <c:v>496.20000000004433</c:v>
                </c:pt>
                <c:pt idx="4962">
                  <c:v>496.30000000004435</c:v>
                </c:pt>
                <c:pt idx="4963">
                  <c:v>496.40000000004437</c:v>
                </c:pt>
                <c:pt idx="4964">
                  <c:v>496.50000000004439</c:v>
                </c:pt>
                <c:pt idx="4965">
                  <c:v>496.60000000004442</c:v>
                </c:pt>
                <c:pt idx="4966">
                  <c:v>496.70000000004444</c:v>
                </c:pt>
                <c:pt idx="4967">
                  <c:v>496.80000000004446</c:v>
                </c:pt>
                <c:pt idx="4968">
                  <c:v>496.90000000004449</c:v>
                </c:pt>
                <c:pt idx="4969">
                  <c:v>497.00000000004451</c:v>
                </c:pt>
                <c:pt idx="4970">
                  <c:v>497.10000000004453</c:v>
                </c:pt>
                <c:pt idx="4971">
                  <c:v>497.20000000004455</c:v>
                </c:pt>
                <c:pt idx="4972">
                  <c:v>497.30000000004458</c:v>
                </c:pt>
                <c:pt idx="4973">
                  <c:v>497.4000000000446</c:v>
                </c:pt>
                <c:pt idx="4974">
                  <c:v>497.50000000004462</c:v>
                </c:pt>
                <c:pt idx="4975">
                  <c:v>497.60000000004464</c:v>
                </c:pt>
                <c:pt idx="4976">
                  <c:v>497.70000000004467</c:v>
                </c:pt>
                <c:pt idx="4977">
                  <c:v>497.80000000004469</c:v>
                </c:pt>
                <c:pt idx="4978">
                  <c:v>497.90000000004471</c:v>
                </c:pt>
                <c:pt idx="4979">
                  <c:v>498.00000000004474</c:v>
                </c:pt>
                <c:pt idx="4980">
                  <c:v>498.10000000004476</c:v>
                </c:pt>
                <c:pt idx="4981">
                  <c:v>498.20000000004478</c:v>
                </c:pt>
                <c:pt idx="4982">
                  <c:v>498.3000000000448</c:v>
                </c:pt>
                <c:pt idx="4983">
                  <c:v>498.40000000004483</c:v>
                </c:pt>
                <c:pt idx="4984">
                  <c:v>498.50000000004485</c:v>
                </c:pt>
                <c:pt idx="4985">
                  <c:v>498.60000000004487</c:v>
                </c:pt>
                <c:pt idx="4986">
                  <c:v>498.70000000004489</c:v>
                </c:pt>
                <c:pt idx="4987">
                  <c:v>498.80000000004492</c:v>
                </c:pt>
                <c:pt idx="4988">
                  <c:v>498.90000000004494</c:v>
                </c:pt>
                <c:pt idx="4989">
                  <c:v>499.00000000004496</c:v>
                </c:pt>
                <c:pt idx="4990">
                  <c:v>499.10000000004499</c:v>
                </c:pt>
                <c:pt idx="4991">
                  <c:v>499.20000000004501</c:v>
                </c:pt>
                <c:pt idx="4992">
                  <c:v>499.30000000004503</c:v>
                </c:pt>
                <c:pt idx="4993">
                  <c:v>499.40000000004505</c:v>
                </c:pt>
                <c:pt idx="4994">
                  <c:v>499.50000000004508</c:v>
                </c:pt>
                <c:pt idx="4995">
                  <c:v>499.6000000000451</c:v>
                </c:pt>
                <c:pt idx="4996">
                  <c:v>499.70000000004512</c:v>
                </c:pt>
                <c:pt idx="4997">
                  <c:v>499.80000000004515</c:v>
                </c:pt>
                <c:pt idx="4998">
                  <c:v>499.90000000004517</c:v>
                </c:pt>
                <c:pt idx="4999">
                  <c:v>500.00000000004519</c:v>
                </c:pt>
                <c:pt idx="5000">
                  <c:v>500.10000000004521</c:v>
                </c:pt>
                <c:pt idx="5001">
                  <c:v>500.20000000004524</c:v>
                </c:pt>
                <c:pt idx="5002">
                  <c:v>500.30000000004526</c:v>
                </c:pt>
                <c:pt idx="5003">
                  <c:v>500.40000000004528</c:v>
                </c:pt>
                <c:pt idx="5004">
                  <c:v>500.5000000000453</c:v>
                </c:pt>
                <c:pt idx="5005">
                  <c:v>500.60000000004533</c:v>
                </c:pt>
                <c:pt idx="5006">
                  <c:v>500.70000000004535</c:v>
                </c:pt>
                <c:pt idx="5007">
                  <c:v>500.80000000004537</c:v>
                </c:pt>
                <c:pt idx="5008">
                  <c:v>500.9000000000454</c:v>
                </c:pt>
                <c:pt idx="5009">
                  <c:v>501.00000000004542</c:v>
                </c:pt>
                <c:pt idx="5010">
                  <c:v>501.10000000004544</c:v>
                </c:pt>
                <c:pt idx="5011">
                  <c:v>501.20000000004546</c:v>
                </c:pt>
                <c:pt idx="5012">
                  <c:v>501.30000000004549</c:v>
                </c:pt>
                <c:pt idx="5013">
                  <c:v>501.40000000004551</c:v>
                </c:pt>
                <c:pt idx="5014">
                  <c:v>501.50000000004553</c:v>
                </c:pt>
                <c:pt idx="5015">
                  <c:v>501.60000000004555</c:v>
                </c:pt>
                <c:pt idx="5016">
                  <c:v>501.70000000004558</c:v>
                </c:pt>
                <c:pt idx="5017">
                  <c:v>501.8000000000456</c:v>
                </c:pt>
                <c:pt idx="5018">
                  <c:v>501.90000000004562</c:v>
                </c:pt>
                <c:pt idx="5019">
                  <c:v>502.00000000004565</c:v>
                </c:pt>
                <c:pt idx="5020">
                  <c:v>502.10000000004567</c:v>
                </c:pt>
                <c:pt idx="5021">
                  <c:v>502.20000000004569</c:v>
                </c:pt>
                <c:pt idx="5022">
                  <c:v>502.30000000004571</c:v>
                </c:pt>
                <c:pt idx="5023">
                  <c:v>502.40000000004574</c:v>
                </c:pt>
                <c:pt idx="5024">
                  <c:v>502.50000000004576</c:v>
                </c:pt>
                <c:pt idx="5025">
                  <c:v>502.60000000004578</c:v>
                </c:pt>
                <c:pt idx="5026">
                  <c:v>502.7000000000458</c:v>
                </c:pt>
                <c:pt idx="5027">
                  <c:v>502.80000000004583</c:v>
                </c:pt>
                <c:pt idx="5028">
                  <c:v>502.90000000004585</c:v>
                </c:pt>
                <c:pt idx="5029">
                  <c:v>503.00000000004587</c:v>
                </c:pt>
                <c:pt idx="5030">
                  <c:v>503.1000000000459</c:v>
                </c:pt>
                <c:pt idx="5031">
                  <c:v>503.20000000004592</c:v>
                </c:pt>
                <c:pt idx="5032">
                  <c:v>503.30000000004594</c:v>
                </c:pt>
                <c:pt idx="5033">
                  <c:v>503.40000000004596</c:v>
                </c:pt>
                <c:pt idx="5034">
                  <c:v>503.50000000004599</c:v>
                </c:pt>
                <c:pt idx="5035">
                  <c:v>503.60000000004601</c:v>
                </c:pt>
                <c:pt idx="5036">
                  <c:v>503.70000000004603</c:v>
                </c:pt>
                <c:pt idx="5037">
                  <c:v>503.80000000004605</c:v>
                </c:pt>
                <c:pt idx="5038">
                  <c:v>503.90000000004608</c:v>
                </c:pt>
                <c:pt idx="5039">
                  <c:v>504.0000000000461</c:v>
                </c:pt>
                <c:pt idx="5040">
                  <c:v>504.10000000004612</c:v>
                </c:pt>
                <c:pt idx="5041">
                  <c:v>504.20000000004615</c:v>
                </c:pt>
                <c:pt idx="5042">
                  <c:v>504.30000000004617</c:v>
                </c:pt>
                <c:pt idx="5043">
                  <c:v>504.40000000004619</c:v>
                </c:pt>
                <c:pt idx="5044">
                  <c:v>504.50000000004621</c:v>
                </c:pt>
                <c:pt idx="5045">
                  <c:v>504.60000000004624</c:v>
                </c:pt>
                <c:pt idx="5046">
                  <c:v>504.70000000004626</c:v>
                </c:pt>
                <c:pt idx="5047">
                  <c:v>504.80000000004628</c:v>
                </c:pt>
                <c:pt idx="5048">
                  <c:v>504.9000000000463</c:v>
                </c:pt>
                <c:pt idx="5049">
                  <c:v>505.00000000004633</c:v>
                </c:pt>
                <c:pt idx="5050">
                  <c:v>505.10000000004635</c:v>
                </c:pt>
                <c:pt idx="5051">
                  <c:v>505.20000000004637</c:v>
                </c:pt>
                <c:pt idx="5052">
                  <c:v>505.3000000000464</c:v>
                </c:pt>
                <c:pt idx="5053">
                  <c:v>505.40000000004642</c:v>
                </c:pt>
                <c:pt idx="5054">
                  <c:v>505.50000000004644</c:v>
                </c:pt>
                <c:pt idx="5055">
                  <c:v>505.60000000004646</c:v>
                </c:pt>
                <c:pt idx="5056">
                  <c:v>505.70000000004649</c:v>
                </c:pt>
                <c:pt idx="5057">
                  <c:v>505.80000000004651</c:v>
                </c:pt>
                <c:pt idx="5058">
                  <c:v>505.90000000004653</c:v>
                </c:pt>
                <c:pt idx="5059">
                  <c:v>506.00000000004655</c:v>
                </c:pt>
                <c:pt idx="5060">
                  <c:v>506.10000000004658</c:v>
                </c:pt>
                <c:pt idx="5061">
                  <c:v>506.2000000000466</c:v>
                </c:pt>
                <c:pt idx="5062">
                  <c:v>506.30000000004662</c:v>
                </c:pt>
                <c:pt idx="5063">
                  <c:v>506.40000000004665</c:v>
                </c:pt>
                <c:pt idx="5064">
                  <c:v>506.50000000004667</c:v>
                </c:pt>
                <c:pt idx="5065">
                  <c:v>506.60000000004669</c:v>
                </c:pt>
                <c:pt idx="5066">
                  <c:v>506.70000000004671</c:v>
                </c:pt>
                <c:pt idx="5067">
                  <c:v>506.80000000004674</c:v>
                </c:pt>
                <c:pt idx="5068">
                  <c:v>506.90000000004676</c:v>
                </c:pt>
                <c:pt idx="5069">
                  <c:v>507.00000000004678</c:v>
                </c:pt>
                <c:pt idx="5070">
                  <c:v>507.1000000000468</c:v>
                </c:pt>
                <c:pt idx="5071">
                  <c:v>507.20000000004683</c:v>
                </c:pt>
                <c:pt idx="5072">
                  <c:v>507.30000000004685</c:v>
                </c:pt>
                <c:pt idx="5073">
                  <c:v>507.40000000004687</c:v>
                </c:pt>
                <c:pt idx="5074">
                  <c:v>507.5000000000469</c:v>
                </c:pt>
                <c:pt idx="5075">
                  <c:v>507.60000000004692</c:v>
                </c:pt>
                <c:pt idx="5076">
                  <c:v>507.70000000004694</c:v>
                </c:pt>
                <c:pt idx="5077">
                  <c:v>507.80000000004696</c:v>
                </c:pt>
                <c:pt idx="5078">
                  <c:v>507.90000000004699</c:v>
                </c:pt>
                <c:pt idx="5079">
                  <c:v>508.00000000004701</c:v>
                </c:pt>
                <c:pt idx="5080">
                  <c:v>508.10000000004703</c:v>
                </c:pt>
                <c:pt idx="5081">
                  <c:v>508.20000000004705</c:v>
                </c:pt>
                <c:pt idx="5082">
                  <c:v>508.30000000004708</c:v>
                </c:pt>
                <c:pt idx="5083">
                  <c:v>508.4000000000471</c:v>
                </c:pt>
                <c:pt idx="5084">
                  <c:v>508.50000000004712</c:v>
                </c:pt>
                <c:pt idx="5085">
                  <c:v>508.60000000004715</c:v>
                </c:pt>
                <c:pt idx="5086">
                  <c:v>508.70000000004717</c:v>
                </c:pt>
                <c:pt idx="5087">
                  <c:v>508.80000000004719</c:v>
                </c:pt>
                <c:pt idx="5088">
                  <c:v>508.90000000004721</c:v>
                </c:pt>
                <c:pt idx="5089">
                  <c:v>509.00000000004724</c:v>
                </c:pt>
                <c:pt idx="5090">
                  <c:v>509.10000000004726</c:v>
                </c:pt>
                <c:pt idx="5091">
                  <c:v>509.20000000004728</c:v>
                </c:pt>
                <c:pt idx="5092">
                  <c:v>509.30000000004731</c:v>
                </c:pt>
                <c:pt idx="5093">
                  <c:v>509.40000000004733</c:v>
                </c:pt>
                <c:pt idx="5094">
                  <c:v>509.50000000004735</c:v>
                </c:pt>
                <c:pt idx="5095">
                  <c:v>509.60000000004737</c:v>
                </c:pt>
                <c:pt idx="5096">
                  <c:v>509.7000000000474</c:v>
                </c:pt>
                <c:pt idx="5097">
                  <c:v>509.80000000004742</c:v>
                </c:pt>
                <c:pt idx="5098">
                  <c:v>509.90000000004744</c:v>
                </c:pt>
                <c:pt idx="5099">
                  <c:v>510.00000000004746</c:v>
                </c:pt>
                <c:pt idx="5100">
                  <c:v>510.10000000004749</c:v>
                </c:pt>
                <c:pt idx="5101">
                  <c:v>510.20000000004751</c:v>
                </c:pt>
                <c:pt idx="5102">
                  <c:v>510.30000000004753</c:v>
                </c:pt>
                <c:pt idx="5103">
                  <c:v>510.40000000004756</c:v>
                </c:pt>
                <c:pt idx="5104">
                  <c:v>510.50000000004758</c:v>
                </c:pt>
                <c:pt idx="5105">
                  <c:v>510.6000000000476</c:v>
                </c:pt>
                <c:pt idx="5106">
                  <c:v>510.70000000004762</c:v>
                </c:pt>
                <c:pt idx="5107">
                  <c:v>510.80000000004765</c:v>
                </c:pt>
                <c:pt idx="5108">
                  <c:v>510.90000000004767</c:v>
                </c:pt>
                <c:pt idx="5109">
                  <c:v>511.00000000004769</c:v>
                </c:pt>
                <c:pt idx="5110">
                  <c:v>511.10000000004771</c:v>
                </c:pt>
                <c:pt idx="5111">
                  <c:v>511.20000000004774</c:v>
                </c:pt>
                <c:pt idx="5112">
                  <c:v>511.30000000004776</c:v>
                </c:pt>
                <c:pt idx="5113">
                  <c:v>511.40000000004778</c:v>
                </c:pt>
                <c:pt idx="5114">
                  <c:v>511.50000000004781</c:v>
                </c:pt>
                <c:pt idx="5115">
                  <c:v>511.60000000004783</c:v>
                </c:pt>
                <c:pt idx="5116">
                  <c:v>511.70000000004785</c:v>
                </c:pt>
                <c:pt idx="5117">
                  <c:v>511.80000000004787</c:v>
                </c:pt>
                <c:pt idx="5118">
                  <c:v>511.9000000000479</c:v>
                </c:pt>
                <c:pt idx="5119">
                  <c:v>512.00000000004786</c:v>
                </c:pt>
                <c:pt idx="5120">
                  <c:v>512.10000000004788</c:v>
                </c:pt>
                <c:pt idx="5121">
                  <c:v>512.20000000004791</c:v>
                </c:pt>
                <c:pt idx="5122">
                  <c:v>512.30000000004793</c:v>
                </c:pt>
                <c:pt idx="5123">
                  <c:v>512.40000000004795</c:v>
                </c:pt>
                <c:pt idx="5124">
                  <c:v>512.50000000004798</c:v>
                </c:pt>
                <c:pt idx="5125">
                  <c:v>512.600000000048</c:v>
                </c:pt>
                <c:pt idx="5126">
                  <c:v>512.70000000004802</c:v>
                </c:pt>
                <c:pt idx="5127">
                  <c:v>512.80000000004804</c:v>
                </c:pt>
                <c:pt idx="5128">
                  <c:v>512.90000000004807</c:v>
                </c:pt>
                <c:pt idx="5129">
                  <c:v>513.00000000004809</c:v>
                </c:pt>
                <c:pt idx="5130">
                  <c:v>513.10000000004811</c:v>
                </c:pt>
                <c:pt idx="5131">
                  <c:v>513.20000000004814</c:v>
                </c:pt>
                <c:pt idx="5132">
                  <c:v>513.30000000004816</c:v>
                </c:pt>
                <c:pt idx="5133">
                  <c:v>513.40000000004818</c:v>
                </c:pt>
                <c:pt idx="5134">
                  <c:v>513.5000000000482</c:v>
                </c:pt>
                <c:pt idx="5135">
                  <c:v>513.60000000004823</c:v>
                </c:pt>
                <c:pt idx="5136">
                  <c:v>513.70000000004825</c:v>
                </c:pt>
                <c:pt idx="5137">
                  <c:v>513.80000000004827</c:v>
                </c:pt>
                <c:pt idx="5138">
                  <c:v>513.90000000004829</c:v>
                </c:pt>
                <c:pt idx="5139">
                  <c:v>514.00000000004832</c:v>
                </c:pt>
                <c:pt idx="5140">
                  <c:v>514.10000000004834</c:v>
                </c:pt>
                <c:pt idx="5141">
                  <c:v>514.20000000004836</c:v>
                </c:pt>
                <c:pt idx="5142">
                  <c:v>514.30000000004839</c:v>
                </c:pt>
                <c:pt idx="5143">
                  <c:v>514.40000000004841</c:v>
                </c:pt>
                <c:pt idx="5144">
                  <c:v>514.50000000004843</c:v>
                </c:pt>
                <c:pt idx="5145">
                  <c:v>514.60000000004845</c:v>
                </c:pt>
                <c:pt idx="5146">
                  <c:v>514.70000000004848</c:v>
                </c:pt>
                <c:pt idx="5147">
                  <c:v>514.8000000000485</c:v>
                </c:pt>
                <c:pt idx="5148">
                  <c:v>514.90000000004852</c:v>
                </c:pt>
                <c:pt idx="5149">
                  <c:v>515.00000000004854</c:v>
                </c:pt>
                <c:pt idx="5150">
                  <c:v>515.10000000004857</c:v>
                </c:pt>
                <c:pt idx="5151">
                  <c:v>515.20000000004859</c:v>
                </c:pt>
                <c:pt idx="5152">
                  <c:v>515.30000000004861</c:v>
                </c:pt>
                <c:pt idx="5153">
                  <c:v>515.40000000004864</c:v>
                </c:pt>
                <c:pt idx="5154">
                  <c:v>515.50000000004866</c:v>
                </c:pt>
                <c:pt idx="5155">
                  <c:v>515.60000000004868</c:v>
                </c:pt>
                <c:pt idx="5156">
                  <c:v>515.7000000000487</c:v>
                </c:pt>
                <c:pt idx="5157">
                  <c:v>515.80000000004873</c:v>
                </c:pt>
                <c:pt idx="5158">
                  <c:v>515.90000000004875</c:v>
                </c:pt>
                <c:pt idx="5159">
                  <c:v>516.00000000004877</c:v>
                </c:pt>
                <c:pt idx="5160">
                  <c:v>516.10000000004879</c:v>
                </c:pt>
                <c:pt idx="5161">
                  <c:v>516.20000000004882</c:v>
                </c:pt>
                <c:pt idx="5162">
                  <c:v>516.30000000004884</c:v>
                </c:pt>
                <c:pt idx="5163">
                  <c:v>516.40000000004886</c:v>
                </c:pt>
                <c:pt idx="5164">
                  <c:v>516.50000000004889</c:v>
                </c:pt>
                <c:pt idx="5165">
                  <c:v>516.60000000004891</c:v>
                </c:pt>
                <c:pt idx="5166">
                  <c:v>516.70000000004893</c:v>
                </c:pt>
                <c:pt idx="5167">
                  <c:v>516.80000000004895</c:v>
                </c:pt>
                <c:pt idx="5168">
                  <c:v>516.90000000004898</c:v>
                </c:pt>
                <c:pt idx="5169">
                  <c:v>517.000000000049</c:v>
                </c:pt>
                <c:pt idx="5170">
                  <c:v>517.10000000004902</c:v>
                </c:pt>
                <c:pt idx="5171">
                  <c:v>517.20000000004904</c:v>
                </c:pt>
                <c:pt idx="5172">
                  <c:v>517.30000000004907</c:v>
                </c:pt>
                <c:pt idx="5173">
                  <c:v>517.40000000004909</c:v>
                </c:pt>
                <c:pt idx="5174">
                  <c:v>517.50000000004911</c:v>
                </c:pt>
                <c:pt idx="5175">
                  <c:v>517.60000000004914</c:v>
                </c:pt>
                <c:pt idx="5176">
                  <c:v>517.70000000004916</c:v>
                </c:pt>
                <c:pt idx="5177">
                  <c:v>517.80000000004918</c:v>
                </c:pt>
                <c:pt idx="5178">
                  <c:v>517.9000000000492</c:v>
                </c:pt>
                <c:pt idx="5179">
                  <c:v>518.00000000004923</c:v>
                </c:pt>
                <c:pt idx="5180">
                  <c:v>518.10000000004925</c:v>
                </c:pt>
                <c:pt idx="5181">
                  <c:v>518.20000000004927</c:v>
                </c:pt>
                <c:pt idx="5182">
                  <c:v>518.30000000004929</c:v>
                </c:pt>
                <c:pt idx="5183">
                  <c:v>518.40000000004932</c:v>
                </c:pt>
                <c:pt idx="5184">
                  <c:v>518.50000000004934</c:v>
                </c:pt>
                <c:pt idx="5185">
                  <c:v>518.60000000004936</c:v>
                </c:pt>
                <c:pt idx="5186">
                  <c:v>518.70000000004939</c:v>
                </c:pt>
                <c:pt idx="5187">
                  <c:v>518.80000000004941</c:v>
                </c:pt>
                <c:pt idx="5188">
                  <c:v>518.90000000004943</c:v>
                </c:pt>
                <c:pt idx="5189">
                  <c:v>519.00000000004945</c:v>
                </c:pt>
                <c:pt idx="5190">
                  <c:v>519.10000000004948</c:v>
                </c:pt>
                <c:pt idx="5191">
                  <c:v>519.2000000000495</c:v>
                </c:pt>
                <c:pt idx="5192">
                  <c:v>519.30000000004952</c:v>
                </c:pt>
                <c:pt idx="5193">
                  <c:v>519.40000000004954</c:v>
                </c:pt>
                <c:pt idx="5194">
                  <c:v>519.50000000004957</c:v>
                </c:pt>
                <c:pt idx="5195">
                  <c:v>519.60000000004959</c:v>
                </c:pt>
                <c:pt idx="5196">
                  <c:v>519.70000000004961</c:v>
                </c:pt>
                <c:pt idx="5197">
                  <c:v>519.80000000004964</c:v>
                </c:pt>
                <c:pt idx="5198">
                  <c:v>519.90000000004966</c:v>
                </c:pt>
                <c:pt idx="5199">
                  <c:v>520.00000000004968</c:v>
                </c:pt>
                <c:pt idx="5200">
                  <c:v>520.1000000000497</c:v>
                </c:pt>
                <c:pt idx="5201">
                  <c:v>520.20000000004973</c:v>
                </c:pt>
                <c:pt idx="5202">
                  <c:v>520.30000000004975</c:v>
                </c:pt>
                <c:pt idx="5203">
                  <c:v>520.40000000004977</c:v>
                </c:pt>
                <c:pt idx="5204">
                  <c:v>520.50000000004979</c:v>
                </c:pt>
                <c:pt idx="5205">
                  <c:v>520.60000000004982</c:v>
                </c:pt>
                <c:pt idx="5206">
                  <c:v>520.70000000004984</c:v>
                </c:pt>
                <c:pt idx="5207">
                  <c:v>520.80000000004986</c:v>
                </c:pt>
                <c:pt idx="5208">
                  <c:v>520.90000000004989</c:v>
                </c:pt>
                <c:pt idx="5209">
                  <c:v>521.00000000004991</c:v>
                </c:pt>
                <c:pt idx="5210">
                  <c:v>521.10000000004993</c:v>
                </c:pt>
                <c:pt idx="5211">
                  <c:v>521.20000000004995</c:v>
                </c:pt>
                <c:pt idx="5212">
                  <c:v>521.30000000004998</c:v>
                </c:pt>
                <c:pt idx="5213">
                  <c:v>521.40000000005</c:v>
                </c:pt>
                <c:pt idx="5214">
                  <c:v>521.50000000005002</c:v>
                </c:pt>
                <c:pt idx="5215">
                  <c:v>521.60000000005004</c:v>
                </c:pt>
                <c:pt idx="5216">
                  <c:v>521.70000000005007</c:v>
                </c:pt>
                <c:pt idx="5217">
                  <c:v>521.80000000005009</c:v>
                </c:pt>
                <c:pt idx="5218">
                  <c:v>521.90000000005011</c:v>
                </c:pt>
                <c:pt idx="5219">
                  <c:v>522.00000000005014</c:v>
                </c:pt>
                <c:pt idx="5220">
                  <c:v>522.10000000005016</c:v>
                </c:pt>
                <c:pt idx="5221">
                  <c:v>522.20000000005018</c:v>
                </c:pt>
                <c:pt idx="5222">
                  <c:v>522.3000000000502</c:v>
                </c:pt>
                <c:pt idx="5223">
                  <c:v>522.40000000005023</c:v>
                </c:pt>
                <c:pt idx="5224">
                  <c:v>522.50000000005025</c:v>
                </c:pt>
                <c:pt idx="5225">
                  <c:v>522.60000000005027</c:v>
                </c:pt>
                <c:pt idx="5226">
                  <c:v>522.7000000000503</c:v>
                </c:pt>
                <c:pt idx="5227">
                  <c:v>522.80000000005032</c:v>
                </c:pt>
                <c:pt idx="5228">
                  <c:v>522.90000000005034</c:v>
                </c:pt>
                <c:pt idx="5229">
                  <c:v>523.00000000005036</c:v>
                </c:pt>
                <c:pt idx="5230">
                  <c:v>523.10000000005039</c:v>
                </c:pt>
                <c:pt idx="5231">
                  <c:v>523.20000000005041</c:v>
                </c:pt>
                <c:pt idx="5232">
                  <c:v>523.30000000005043</c:v>
                </c:pt>
                <c:pt idx="5233">
                  <c:v>523.40000000005045</c:v>
                </c:pt>
                <c:pt idx="5234">
                  <c:v>523.50000000005048</c:v>
                </c:pt>
                <c:pt idx="5235">
                  <c:v>523.6000000000505</c:v>
                </c:pt>
                <c:pt idx="5236">
                  <c:v>523.70000000005052</c:v>
                </c:pt>
                <c:pt idx="5237">
                  <c:v>523.80000000005055</c:v>
                </c:pt>
                <c:pt idx="5238">
                  <c:v>523.90000000005057</c:v>
                </c:pt>
                <c:pt idx="5239">
                  <c:v>524.00000000005059</c:v>
                </c:pt>
                <c:pt idx="5240">
                  <c:v>524.10000000005061</c:v>
                </c:pt>
                <c:pt idx="5241">
                  <c:v>524.20000000005064</c:v>
                </c:pt>
                <c:pt idx="5242">
                  <c:v>524.30000000005066</c:v>
                </c:pt>
                <c:pt idx="5243">
                  <c:v>524.40000000005068</c:v>
                </c:pt>
                <c:pt idx="5244">
                  <c:v>524.5000000000507</c:v>
                </c:pt>
                <c:pt idx="5245">
                  <c:v>524.60000000005073</c:v>
                </c:pt>
                <c:pt idx="5246">
                  <c:v>524.70000000005075</c:v>
                </c:pt>
                <c:pt idx="5247">
                  <c:v>524.80000000005077</c:v>
                </c:pt>
                <c:pt idx="5248">
                  <c:v>524.9000000000508</c:v>
                </c:pt>
                <c:pt idx="5249">
                  <c:v>525.00000000005082</c:v>
                </c:pt>
                <c:pt idx="5250">
                  <c:v>525.10000000005084</c:v>
                </c:pt>
                <c:pt idx="5251">
                  <c:v>525.20000000005086</c:v>
                </c:pt>
                <c:pt idx="5252">
                  <c:v>525.30000000005089</c:v>
                </c:pt>
                <c:pt idx="5253">
                  <c:v>525.40000000005091</c:v>
                </c:pt>
                <c:pt idx="5254">
                  <c:v>525.50000000005093</c:v>
                </c:pt>
                <c:pt idx="5255">
                  <c:v>525.60000000005095</c:v>
                </c:pt>
                <c:pt idx="5256">
                  <c:v>525.70000000005098</c:v>
                </c:pt>
                <c:pt idx="5257">
                  <c:v>525.800000000051</c:v>
                </c:pt>
                <c:pt idx="5258">
                  <c:v>525.90000000005102</c:v>
                </c:pt>
                <c:pt idx="5259">
                  <c:v>526.00000000005105</c:v>
                </c:pt>
                <c:pt idx="5260">
                  <c:v>526.10000000005107</c:v>
                </c:pt>
                <c:pt idx="5261">
                  <c:v>526.20000000005109</c:v>
                </c:pt>
                <c:pt idx="5262">
                  <c:v>526.30000000005111</c:v>
                </c:pt>
                <c:pt idx="5263">
                  <c:v>526.40000000005114</c:v>
                </c:pt>
                <c:pt idx="5264">
                  <c:v>526.50000000005116</c:v>
                </c:pt>
                <c:pt idx="5265">
                  <c:v>526.60000000005118</c:v>
                </c:pt>
                <c:pt idx="5266">
                  <c:v>526.7000000000512</c:v>
                </c:pt>
                <c:pt idx="5267">
                  <c:v>526.80000000005123</c:v>
                </c:pt>
                <c:pt idx="5268">
                  <c:v>526.90000000005125</c:v>
                </c:pt>
                <c:pt idx="5269">
                  <c:v>527.00000000005127</c:v>
                </c:pt>
                <c:pt idx="5270">
                  <c:v>527.1000000000513</c:v>
                </c:pt>
                <c:pt idx="5271">
                  <c:v>527.20000000005132</c:v>
                </c:pt>
                <c:pt idx="5272">
                  <c:v>527.30000000005134</c:v>
                </c:pt>
                <c:pt idx="5273">
                  <c:v>527.40000000005136</c:v>
                </c:pt>
                <c:pt idx="5274">
                  <c:v>527.50000000005139</c:v>
                </c:pt>
                <c:pt idx="5275">
                  <c:v>527.60000000005141</c:v>
                </c:pt>
                <c:pt idx="5276">
                  <c:v>527.70000000005143</c:v>
                </c:pt>
                <c:pt idx="5277">
                  <c:v>527.80000000005145</c:v>
                </c:pt>
                <c:pt idx="5278">
                  <c:v>527.90000000005148</c:v>
                </c:pt>
                <c:pt idx="5279">
                  <c:v>528.0000000000515</c:v>
                </c:pt>
                <c:pt idx="5280">
                  <c:v>528.10000000005152</c:v>
                </c:pt>
                <c:pt idx="5281">
                  <c:v>528.20000000005155</c:v>
                </c:pt>
                <c:pt idx="5282">
                  <c:v>528.30000000005157</c:v>
                </c:pt>
                <c:pt idx="5283">
                  <c:v>528.40000000005159</c:v>
                </c:pt>
                <c:pt idx="5284">
                  <c:v>528.50000000005161</c:v>
                </c:pt>
                <c:pt idx="5285">
                  <c:v>528.60000000005164</c:v>
                </c:pt>
                <c:pt idx="5286">
                  <c:v>528.70000000005166</c:v>
                </c:pt>
                <c:pt idx="5287">
                  <c:v>528.80000000005168</c:v>
                </c:pt>
                <c:pt idx="5288">
                  <c:v>528.9000000000517</c:v>
                </c:pt>
                <c:pt idx="5289">
                  <c:v>529.00000000005173</c:v>
                </c:pt>
                <c:pt idx="5290">
                  <c:v>529.10000000005175</c:v>
                </c:pt>
                <c:pt idx="5291">
                  <c:v>529.20000000005177</c:v>
                </c:pt>
                <c:pt idx="5292">
                  <c:v>529.3000000000518</c:v>
                </c:pt>
                <c:pt idx="5293">
                  <c:v>529.40000000005182</c:v>
                </c:pt>
                <c:pt idx="5294">
                  <c:v>529.50000000005184</c:v>
                </c:pt>
                <c:pt idx="5295">
                  <c:v>529.60000000005186</c:v>
                </c:pt>
                <c:pt idx="5296">
                  <c:v>529.70000000005189</c:v>
                </c:pt>
                <c:pt idx="5297">
                  <c:v>529.80000000005191</c:v>
                </c:pt>
                <c:pt idx="5298">
                  <c:v>529.90000000005193</c:v>
                </c:pt>
                <c:pt idx="5299">
                  <c:v>530.00000000005195</c:v>
                </c:pt>
                <c:pt idx="5300">
                  <c:v>530.10000000005198</c:v>
                </c:pt>
                <c:pt idx="5301">
                  <c:v>530.200000000052</c:v>
                </c:pt>
                <c:pt idx="5302">
                  <c:v>530.30000000005202</c:v>
                </c:pt>
                <c:pt idx="5303">
                  <c:v>530.40000000005205</c:v>
                </c:pt>
                <c:pt idx="5304">
                  <c:v>530.50000000005207</c:v>
                </c:pt>
                <c:pt idx="5305">
                  <c:v>530.60000000005209</c:v>
                </c:pt>
                <c:pt idx="5306">
                  <c:v>530.70000000005211</c:v>
                </c:pt>
                <c:pt idx="5307">
                  <c:v>530.80000000005214</c:v>
                </c:pt>
                <c:pt idx="5308">
                  <c:v>530.90000000005216</c:v>
                </c:pt>
                <c:pt idx="5309">
                  <c:v>531.00000000005218</c:v>
                </c:pt>
                <c:pt idx="5310">
                  <c:v>531.1000000000522</c:v>
                </c:pt>
                <c:pt idx="5311">
                  <c:v>531.20000000005223</c:v>
                </c:pt>
                <c:pt idx="5312">
                  <c:v>531.30000000005225</c:v>
                </c:pt>
                <c:pt idx="5313">
                  <c:v>531.40000000005227</c:v>
                </c:pt>
                <c:pt idx="5314">
                  <c:v>531.5000000000523</c:v>
                </c:pt>
                <c:pt idx="5315">
                  <c:v>531.60000000005232</c:v>
                </c:pt>
                <c:pt idx="5316">
                  <c:v>531.70000000005234</c:v>
                </c:pt>
                <c:pt idx="5317">
                  <c:v>531.80000000005236</c:v>
                </c:pt>
                <c:pt idx="5318">
                  <c:v>531.90000000005239</c:v>
                </c:pt>
                <c:pt idx="5319">
                  <c:v>532.00000000005241</c:v>
                </c:pt>
                <c:pt idx="5320">
                  <c:v>532.10000000005243</c:v>
                </c:pt>
                <c:pt idx="5321">
                  <c:v>532.20000000005246</c:v>
                </c:pt>
                <c:pt idx="5322">
                  <c:v>532.30000000005248</c:v>
                </c:pt>
                <c:pt idx="5323">
                  <c:v>532.4000000000525</c:v>
                </c:pt>
                <c:pt idx="5324">
                  <c:v>532.50000000005252</c:v>
                </c:pt>
                <c:pt idx="5325">
                  <c:v>532.60000000005255</c:v>
                </c:pt>
                <c:pt idx="5326">
                  <c:v>532.70000000005257</c:v>
                </c:pt>
                <c:pt idx="5327">
                  <c:v>532.80000000005259</c:v>
                </c:pt>
                <c:pt idx="5328">
                  <c:v>532.90000000005261</c:v>
                </c:pt>
                <c:pt idx="5329">
                  <c:v>533.00000000005264</c:v>
                </c:pt>
                <c:pt idx="5330">
                  <c:v>533.10000000005266</c:v>
                </c:pt>
                <c:pt idx="5331">
                  <c:v>533.20000000005268</c:v>
                </c:pt>
                <c:pt idx="5332">
                  <c:v>533.30000000005271</c:v>
                </c:pt>
                <c:pt idx="5333">
                  <c:v>533.40000000005273</c:v>
                </c:pt>
                <c:pt idx="5334">
                  <c:v>533.50000000005275</c:v>
                </c:pt>
                <c:pt idx="5335">
                  <c:v>533.60000000005277</c:v>
                </c:pt>
                <c:pt idx="5336">
                  <c:v>533.7000000000528</c:v>
                </c:pt>
                <c:pt idx="5337">
                  <c:v>533.80000000005282</c:v>
                </c:pt>
                <c:pt idx="5338">
                  <c:v>533.90000000005284</c:v>
                </c:pt>
                <c:pt idx="5339">
                  <c:v>534.00000000005286</c:v>
                </c:pt>
                <c:pt idx="5340">
                  <c:v>534.10000000005289</c:v>
                </c:pt>
                <c:pt idx="5341">
                  <c:v>534.20000000005291</c:v>
                </c:pt>
                <c:pt idx="5342">
                  <c:v>534.30000000005293</c:v>
                </c:pt>
                <c:pt idx="5343">
                  <c:v>534.40000000005296</c:v>
                </c:pt>
                <c:pt idx="5344">
                  <c:v>534.50000000005298</c:v>
                </c:pt>
                <c:pt idx="5345">
                  <c:v>534.600000000053</c:v>
                </c:pt>
                <c:pt idx="5346">
                  <c:v>534.70000000005302</c:v>
                </c:pt>
                <c:pt idx="5347">
                  <c:v>534.80000000005305</c:v>
                </c:pt>
                <c:pt idx="5348">
                  <c:v>534.90000000005307</c:v>
                </c:pt>
                <c:pt idx="5349">
                  <c:v>535.00000000005309</c:v>
                </c:pt>
                <c:pt idx="5350">
                  <c:v>535.10000000005311</c:v>
                </c:pt>
                <c:pt idx="5351">
                  <c:v>535.20000000005314</c:v>
                </c:pt>
                <c:pt idx="5352">
                  <c:v>535.30000000005316</c:v>
                </c:pt>
                <c:pt idx="5353">
                  <c:v>535.40000000005318</c:v>
                </c:pt>
                <c:pt idx="5354">
                  <c:v>535.50000000005321</c:v>
                </c:pt>
                <c:pt idx="5355">
                  <c:v>535.60000000005323</c:v>
                </c:pt>
                <c:pt idx="5356">
                  <c:v>535.70000000005325</c:v>
                </c:pt>
                <c:pt idx="5357">
                  <c:v>535.80000000005327</c:v>
                </c:pt>
                <c:pt idx="5358">
                  <c:v>535.9000000000533</c:v>
                </c:pt>
                <c:pt idx="5359">
                  <c:v>536.00000000005332</c:v>
                </c:pt>
                <c:pt idx="5360">
                  <c:v>536.10000000005334</c:v>
                </c:pt>
                <c:pt idx="5361">
                  <c:v>536.20000000005336</c:v>
                </c:pt>
                <c:pt idx="5362">
                  <c:v>536.30000000005339</c:v>
                </c:pt>
                <c:pt idx="5363">
                  <c:v>536.40000000005341</c:v>
                </c:pt>
                <c:pt idx="5364">
                  <c:v>536.50000000005343</c:v>
                </c:pt>
                <c:pt idx="5365">
                  <c:v>536.60000000005346</c:v>
                </c:pt>
                <c:pt idx="5366">
                  <c:v>536.70000000005348</c:v>
                </c:pt>
                <c:pt idx="5367">
                  <c:v>536.8000000000535</c:v>
                </c:pt>
                <c:pt idx="5368">
                  <c:v>536.90000000005352</c:v>
                </c:pt>
                <c:pt idx="5369">
                  <c:v>537.00000000005355</c:v>
                </c:pt>
                <c:pt idx="5370">
                  <c:v>537.10000000005357</c:v>
                </c:pt>
                <c:pt idx="5371">
                  <c:v>537.20000000005359</c:v>
                </c:pt>
                <c:pt idx="5372">
                  <c:v>537.30000000005361</c:v>
                </c:pt>
                <c:pt idx="5373">
                  <c:v>537.40000000005364</c:v>
                </c:pt>
                <c:pt idx="5374">
                  <c:v>537.50000000005366</c:v>
                </c:pt>
                <c:pt idx="5375">
                  <c:v>537.60000000005368</c:v>
                </c:pt>
                <c:pt idx="5376">
                  <c:v>537.70000000005371</c:v>
                </c:pt>
                <c:pt idx="5377">
                  <c:v>537.80000000005373</c:v>
                </c:pt>
                <c:pt idx="5378">
                  <c:v>537.90000000005375</c:v>
                </c:pt>
                <c:pt idx="5379">
                  <c:v>538.00000000005377</c:v>
                </c:pt>
                <c:pt idx="5380">
                  <c:v>538.1000000000538</c:v>
                </c:pt>
                <c:pt idx="5381">
                  <c:v>538.20000000005382</c:v>
                </c:pt>
                <c:pt idx="5382">
                  <c:v>538.30000000005384</c:v>
                </c:pt>
                <c:pt idx="5383">
                  <c:v>538.40000000005386</c:v>
                </c:pt>
                <c:pt idx="5384">
                  <c:v>538.50000000005389</c:v>
                </c:pt>
                <c:pt idx="5385">
                  <c:v>538.60000000005391</c:v>
                </c:pt>
                <c:pt idx="5386">
                  <c:v>538.70000000005393</c:v>
                </c:pt>
                <c:pt idx="5387">
                  <c:v>538.80000000005396</c:v>
                </c:pt>
                <c:pt idx="5388">
                  <c:v>538.90000000005398</c:v>
                </c:pt>
                <c:pt idx="5389">
                  <c:v>539.000000000054</c:v>
                </c:pt>
                <c:pt idx="5390">
                  <c:v>539.10000000005402</c:v>
                </c:pt>
                <c:pt idx="5391">
                  <c:v>539.20000000005405</c:v>
                </c:pt>
                <c:pt idx="5392">
                  <c:v>539.30000000005407</c:v>
                </c:pt>
                <c:pt idx="5393">
                  <c:v>539.40000000005409</c:v>
                </c:pt>
                <c:pt idx="5394">
                  <c:v>539.50000000005411</c:v>
                </c:pt>
                <c:pt idx="5395">
                  <c:v>539.60000000005414</c:v>
                </c:pt>
                <c:pt idx="5396">
                  <c:v>539.70000000005416</c:v>
                </c:pt>
                <c:pt idx="5397">
                  <c:v>539.80000000005418</c:v>
                </c:pt>
                <c:pt idx="5398">
                  <c:v>539.90000000005421</c:v>
                </c:pt>
                <c:pt idx="5399">
                  <c:v>540.00000000005423</c:v>
                </c:pt>
                <c:pt idx="5400">
                  <c:v>540.10000000005425</c:v>
                </c:pt>
                <c:pt idx="5401">
                  <c:v>540.20000000005427</c:v>
                </c:pt>
                <c:pt idx="5402">
                  <c:v>540.3000000000543</c:v>
                </c:pt>
                <c:pt idx="5403">
                  <c:v>540.40000000005432</c:v>
                </c:pt>
                <c:pt idx="5404">
                  <c:v>540.50000000005434</c:v>
                </c:pt>
                <c:pt idx="5405">
                  <c:v>540.60000000005437</c:v>
                </c:pt>
                <c:pt idx="5406">
                  <c:v>540.70000000005439</c:v>
                </c:pt>
                <c:pt idx="5407">
                  <c:v>540.80000000005441</c:v>
                </c:pt>
                <c:pt idx="5408">
                  <c:v>540.90000000005443</c:v>
                </c:pt>
                <c:pt idx="5409">
                  <c:v>541.00000000005446</c:v>
                </c:pt>
                <c:pt idx="5410">
                  <c:v>541.10000000005448</c:v>
                </c:pt>
                <c:pt idx="5411">
                  <c:v>541.2000000000545</c:v>
                </c:pt>
                <c:pt idx="5412">
                  <c:v>541.30000000005452</c:v>
                </c:pt>
                <c:pt idx="5413">
                  <c:v>541.40000000005455</c:v>
                </c:pt>
                <c:pt idx="5414">
                  <c:v>541.50000000005457</c:v>
                </c:pt>
                <c:pt idx="5415">
                  <c:v>541.60000000005459</c:v>
                </c:pt>
                <c:pt idx="5416">
                  <c:v>541.70000000005462</c:v>
                </c:pt>
                <c:pt idx="5417">
                  <c:v>541.80000000005464</c:v>
                </c:pt>
                <c:pt idx="5418">
                  <c:v>541.90000000005466</c:v>
                </c:pt>
                <c:pt idx="5419">
                  <c:v>542.00000000005468</c:v>
                </c:pt>
                <c:pt idx="5420">
                  <c:v>542.10000000005471</c:v>
                </c:pt>
                <c:pt idx="5421">
                  <c:v>542.20000000005473</c:v>
                </c:pt>
                <c:pt idx="5422">
                  <c:v>542.30000000005475</c:v>
                </c:pt>
                <c:pt idx="5423">
                  <c:v>542.40000000005477</c:v>
                </c:pt>
                <c:pt idx="5424">
                  <c:v>542.5000000000548</c:v>
                </c:pt>
                <c:pt idx="5425">
                  <c:v>542.60000000005482</c:v>
                </c:pt>
                <c:pt idx="5426">
                  <c:v>542.70000000005484</c:v>
                </c:pt>
                <c:pt idx="5427">
                  <c:v>542.80000000005487</c:v>
                </c:pt>
                <c:pt idx="5428">
                  <c:v>542.90000000005489</c:v>
                </c:pt>
                <c:pt idx="5429">
                  <c:v>543.00000000005491</c:v>
                </c:pt>
                <c:pt idx="5430">
                  <c:v>543.10000000005493</c:v>
                </c:pt>
                <c:pt idx="5431">
                  <c:v>543.20000000005496</c:v>
                </c:pt>
                <c:pt idx="5432">
                  <c:v>543.30000000005498</c:v>
                </c:pt>
                <c:pt idx="5433">
                  <c:v>543.400000000055</c:v>
                </c:pt>
                <c:pt idx="5434">
                  <c:v>543.50000000005502</c:v>
                </c:pt>
                <c:pt idx="5435">
                  <c:v>543.60000000005505</c:v>
                </c:pt>
                <c:pt idx="5436">
                  <c:v>543.70000000005507</c:v>
                </c:pt>
                <c:pt idx="5437">
                  <c:v>543.80000000005509</c:v>
                </c:pt>
                <c:pt idx="5438">
                  <c:v>543.90000000005512</c:v>
                </c:pt>
                <c:pt idx="5439">
                  <c:v>544.00000000005514</c:v>
                </c:pt>
                <c:pt idx="5440">
                  <c:v>544.10000000005516</c:v>
                </c:pt>
                <c:pt idx="5441">
                  <c:v>544.20000000005518</c:v>
                </c:pt>
                <c:pt idx="5442">
                  <c:v>544.30000000005521</c:v>
                </c:pt>
                <c:pt idx="5443">
                  <c:v>544.40000000005523</c:v>
                </c:pt>
                <c:pt idx="5444">
                  <c:v>544.50000000005525</c:v>
                </c:pt>
                <c:pt idx="5445">
                  <c:v>544.60000000005527</c:v>
                </c:pt>
                <c:pt idx="5446">
                  <c:v>544.7000000000553</c:v>
                </c:pt>
                <c:pt idx="5447">
                  <c:v>544.80000000005532</c:v>
                </c:pt>
                <c:pt idx="5448">
                  <c:v>544.90000000005534</c:v>
                </c:pt>
                <c:pt idx="5449">
                  <c:v>545.00000000005537</c:v>
                </c:pt>
                <c:pt idx="5450">
                  <c:v>545.10000000005539</c:v>
                </c:pt>
                <c:pt idx="5451">
                  <c:v>545.20000000005541</c:v>
                </c:pt>
                <c:pt idx="5452">
                  <c:v>545.30000000005543</c:v>
                </c:pt>
                <c:pt idx="5453">
                  <c:v>545.40000000005546</c:v>
                </c:pt>
                <c:pt idx="5454">
                  <c:v>545.50000000005548</c:v>
                </c:pt>
                <c:pt idx="5455">
                  <c:v>545.6000000000555</c:v>
                </c:pt>
                <c:pt idx="5456">
                  <c:v>545.70000000005552</c:v>
                </c:pt>
                <c:pt idx="5457">
                  <c:v>545.80000000005555</c:v>
                </c:pt>
                <c:pt idx="5458">
                  <c:v>545.90000000005557</c:v>
                </c:pt>
                <c:pt idx="5459">
                  <c:v>546.00000000005559</c:v>
                </c:pt>
                <c:pt idx="5460">
                  <c:v>546.10000000005562</c:v>
                </c:pt>
                <c:pt idx="5461">
                  <c:v>546.20000000005564</c:v>
                </c:pt>
                <c:pt idx="5462">
                  <c:v>546.30000000005566</c:v>
                </c:pt>
                <c:pt idx="5463">
                  <c:v>546.40000000005568</c:v>
                </c:pt>
                <c:pt idx="5464">
                  <c:v>546.50000000005571</c:v>
                </c:pt>
                <c:pt idx="5465">
                  <c:v>546.60000000005573</c:v>
                </c:pt>
                <c:pt idx="5466">
                  <c:v>546.70000000005575</c:v>
                </c:pt>
                <c:pt idx="5467">
                  <c:v>546.80000000005577</c:v>
                </c:pt>
                <c:pt idx="5468">
                  <c:v>546.9000000000558</c:v>
                </c:pt>
                <c:pt idx="5469">
                  <c:v>547.00000000005582</c:v>
                </c:pt>
                <c:pt idx="5470">
                  <c:v>547.10000000005584</c:v>
                </c:pt>
                <c:pt idx="5471">
                  <c:v>547.20000000005587</c:v>
                </c:pt>
                <c:pt idx="5472">
                  <c:v>547.30000000005589</c:v>
                </c:pt>
                <c:pt idx="5473">
                  <c:v>547.40000000005591</c:v>
                </c:pt>
                <c:pt idx="5474">
                  <c:v>547.50000000005593</c:v>
                </c:pt>
                <c:pt idx="5475">
                  <c:v>547.60000000005596</c:v>
                </c:pt>
                <c:pt idx="5476">
                  <c:v>547.70000000005598</c:v>
                </c:pt>
                <c:pt idx="5477">
                  <c:v>547.800000000056</c:v>
                </c:pt>
                <c:pt idx="5478">
                  <c:v>547.90000000005602</c:v>
                </c:pt>
                <c:pt idx="5479">
                  <c:v>548.00000000005605</c:v>
                </c:pt>
                <c:pt idx="5480">
                  <c:v>548.10000000005607</c:v>
                </c:pt>
                <c:pt idx="5481">
                  <c:v>548.20000000005609</c:v>
                </c:pt>
                <c:pt idx="5482">
                  <c:v>548.30000000005612</c:v>
                </c:pt>
                <c:pt idx="5483">
                  <c:v>548.40000000005614</c:v>
                </c:pt>
                <c:pt idx="5484">
                  <c:v>548.50000000005616</c:v>
                </c:pt>
                <c:pt idx="5485">
                  <c:v>548.60000000005618</c:v>
                </c:pt>
                <c:pt idx="5486">
                  <c:v>548.70000000005621</c:v>
                </c:pt>
                <c:pt idx="5487">
                  <c:v>548.80000000005623</c:v>
                </c:pt>
                <c:pt idx="5488">
                  <c:v>548.90000000005625</c:v>
                </c:pt>
                <c:pt idx="5489">
                  <c:v>549.00000000005627</c:v>
                </c:pt>
                <c:pt idx="5490">
                  <c:v>549.1000000000563</c:v>
                </c:pt>
                <c:pt idx="5491">
                  <c:v>549.20000000005632</c:v>
                </c:pt>
                <c:pt idx="5492">
                  <c:v>549.30000000005634</c:v>
                </c:pt>
                <c:pt idx="5493">
                  <c:v>549.40000000005637</c:v>
                </c:pt>
                <c:pt idx="5494">
                  <c:v>549.50000000005639</c:v>
                </c:pt>
                <c:pt idx="5495">
                  <c:v>549.60000000005641</c:v>
                </c:pt>
                <c:pt idx="5496">
                  <c:v>549.70000000005643</c:v>
                </c:pt>
                <c:pt idx="5497">
                  <c:v>549.80000000005646</c:v>
                </c:pt>
                <c:pt idx="5498">
                  <c:v>549.90000000005648</c:v>
                </c:pt>
                <c:pt idx="5499">
                  <c:v>550.0000000000565</c:v>
                </c:pt>
                <c:pt idx="5500">
                  <c:v>550.10000000005653</c:v>
                </c:pt>
                <c:pt idx="5501">
                  <c:v>550.20000000005655</c:v>
                </c:pt>
                <c:pt idx="5502">
                  <c:v>550.30000000005657</c:v>
                </c:pt>
                <c:pt idx="5503">
                  <c:v>550.40000000005659</c:v>
                </c:pt>
                <c:pt idx="5504">
                  <c:v>550.50000000005662</c:v>
                </c:pt>
                <c:pt idx="5505">
                  <c:v>550.60000000005664</c:v>
                </c:pt>
                <c:pt idx="5506">
                  <c:v>550.70000000005666</c:v>
                </c:pt>
                <c:pt idx="5507">
                  <c:v>550.80000000005668</c:v>
                </c:pt>
                <c:pt idx="5508">
                  <c:v>550.90000000005671</c:v>
                </c:pt>
                <c:pt idx="5509">
                  <c:v>551.00000000005673</c:v>
                </c:pt>
                <c:pt idx="5510">
                  <c:v>551.10000000005675</c:v>
                </c:pt>
                <c:pt idx="5511">
                  <c:v>551.20000000005678</c:v>
                </c:pt>
                <c:pt idx="5512">
                  <c:v>551.3000000000568</c:v>
                </c:pt>
                <c:pt idx="5513">
                  <c:v>551.40000000005682</c:v>
                </c:pt>
                <c:pt idx="5514">
                  <c:v>551.50000000005684</c:v>
                </c:pt>
                <c:pt idx="5515">
                  <c:v>551.60000000005687</c:v>
                </c:pt>
                <c:pt idx="5516">
                  <c:v>551.70000000005689</c:v>
                </c:pt>
                <c:pt idx="5517">
                  <c:v>551.80000000005691</c:v>
                </c:pt>
                <c:pt idx="5518">
                  <c:v>551.90000000005693</c:v>
                </c:pt>
                <c:pt idx="5519">
                  <c:v>552.00000000005696</c:v>
                </c:pt>
                <c:pt idx="5520">
                  <c:v>552.10000000005698</c:v>
                </c:pt>
                <c:pt idx="5521">
                  <c:v>552.200000000057</c:v>
                </c:pt>
                <c:pt idx="5522">
                  <c:v>552.30000000005703</c:v>
                </c:pt>
                <c:pt idx="5523">
                  <c:v>552.40000000005705</c:v>
                </c:pt>
                <c:pt idx="5524">
                  <c:v>552.50000000005707</c:v>
                </c:pt>
                <c:pt idx="5525">
                  <c:v>552.60000000005709</c:v>
                </c:pt>
                <c:pt idx="5526">
                  <c:v>552.70000000005712</c:v>
                </c:pt>
                <c:pt idx="5527">
                  <c:v>552.80000000005714</c:v>
                </c:pt>
                <c:pt idx="5528">
                  <c:v>552.90000000005716</c:v>
                </c:pt>
                <c:pt idx="5529">
                  <c:v>553.00000000005718</c:v>
                </c:pt>
                <c:pt idx="5530">
                  <c:v>553.10000000005721</c:v>
                </c:pt>
                <c:pt idx="5531">
                  <c:v>553.20000000005723</c:v>
                </c:pt>
                <c:pt idx="5532">
                  <c:v>553.30000000005725</c:v>
                </c:pt>
                <c:pt idx="5533">
                  <c:v>553.40000000005728</c:v>
                </c:pt>
                <c:pt idx="5534">
                  <c:v>553.5000000000573</c:v>
                </c:pt>
                <c:pt idx="5535">
                  <c:v>553.60000000005732</c:v>
                </c:pt>
                <c:pt idx="5536">
                  <c:v>553.70000000005734</c:v>
                </c:pt>
                <c:pt idx="5537">
                  <c:v>553.80000000005737</c:v>
                </c:pt>
                <c:pt idx="5538">
                  <c:v>553.90000000005739</c:v>
                </c:pt>
                <c:pt idx="5539">
                  <c:v>554.00000000005741</c:v>
                </c:pt>
                <c:pt idx="5540">
                  <c:v>554.10000000005743</c:v>
                </c:pt>
                <c:pt idx="5541">
                  <c:v>554.20000000005746</c:v>
                </c:pt>
                <c:pt idx="5542">
                  <c:v>554.30000000005748</c:v>
                </c:pt>
                <c:pt idx="5543">
                  <c:v>554.4000000000575</c:v>
                </c:pt>
                <c:pt idx="5544">
                  <c:v>554.50000000005753</c:v>
                </c:pt>
                <c:pt idx="5545">
                  <c:v>554.60000000005755</c:v>
                </c:pt>
                <c:pt idx="5546">
                  <c:v>554.70000000005757</c:v>
                </c:pt>
                <c:pt idx="5547">
                  <c:v>554.80000000005759</c:v>
                </c:pt>
                <c:pt idx="5548">
                  <c:v>554.90000000005762</c:v>
                </c:pt>
                <c:pt idx="5549">
                  <c:v>555.00000000005764</c:v>
                </c:pt>
                <c:pt idx="5550">
                  <c:v>555.10000000005766</c:v>
                </c:pt>
                <c:pt idx="5551">
                  <c:v>555.20000000005768</c:v>
                </c:pt>
                <c:pt idx="5552">
                  <c:v>555.30000000005771</c:v>
                </c:pt>
                <c:pt idx="5553">
                  <c:v>555.40000000005773</c:v>
                </c:pt>
                <c:pt idx="5554">
                  <c:v>555.50000000005775</c:v>
                </c:pt>
                <c:pt idx="5555">
                  <c:v>555.60000000005778</c:v>
                </c:pt>
                <c:pt idx="5556">
                  <c:v>555.7000000000578</c:v>
                </c:pt>
                <c:pt idx="5557">
                  <c:v>555.80000000005782</c:v>
                </c:pt>
                <c:pt idx="5558">
                  <c:v>555.90000000005784</c:v>
                </c:pt>
                <c:pt idx="5559">
                  <c:v>556.00000000005787</c:v>
                </c:pt>
                <c:pt idx="5560">
                  <c:v>556.10000000005789</c:v>
                </c:pt>
                <c:pt idx="5561">
                  <c:v>556.20000000005791</c:v>
                </c:pt>
                <c:pt idx="5562">
                  <c:v>556.30000000005793</c:v>
                </c:pt>
                <c:pt idx="5563">
                  <c:v>556.40000000005796</c:v>
                </c:pt>
                <c:pt idx="5564">
                  <c:v>556.50000000005798</c:v>
                </c:pt>
                <c:pt idx="5565">
                  <c:v>556.600000000058</c:v>
                </c:pt>
                <c:pt idx="5566">
                  <c:v>556.70000000005803</c:v>
                </c:pt>
                <c:pt idx="5567">
                  <c:v>556.80000000005805</c:v>
                </c:pt>
                <c:pt idx="5568">
                  <c:v>556.90000000005807</c:v>
                </c:pt>
                <c:pt idx="5569">
                  <c:v>557.00000000005809</c:v>
                </c:pt>
                <c:pt idx="5570">
                  <c:v>557.10000000005812</c:v>
                </c:pt>
                <c:pt idx="5571">
                  <c:v>557.20000000005814</c:v>
                </c:pt>
                <c:pt idx="5572">
                  <c:v>557.30000000005816</c:v>
                </c:pt>
                <c:pt idx="5573">
                  <c:v>557.40000000005818</c:v>
                </c:pt>
                <c:pt idx="5574">
                  <c:v>557.50000000005821</c:v>
                </c:pt>
                <c:pt idx="5575">
                  <c:v>557.60000000005823</c:v>
                </c:pt>
                <c:pt idx="5576">
                  <c:v>557.70000000005825</c:v>
                </c:pt>
                <c:pt idx="5577">
                  <c:v>557.80000000005828</c:v>
                </c:pt>
                <c:pt idx="5578">
                  <c:v>557.9000000000583</c:v>
                </c:pt>
                <c:pt idx="5579">
                  <c:v>558.00000000005832</c:v>
                </c:pt>
                <c:pt idx="5580">
                  <c:v>558.10000000005834</c:v>
                </c:pt>
                <c:pt idx="5581">
                  <c:v>558.20000000005837</c:v>
                </c:pt>
                <c:pt idx="5582">
                  <c:v>558.30000000005839</c:v>
                </c:pt>
                <c:pt idx="5583">
                  <c:v>558.40000000005841</c:v>
                </c:pt>
                <c:pt idx="5584">
                  <c:v>558.50000000005844</c:v>
                </c:pt>
                <c:pt idx="5585">
                  <c:v>558.60000000005846</c:v>
                </c:pt>
                <c:pt idx="5586">
                  <c:v>558.70000000005848</c:v>
                </c:pt>
                <c:pt idx="5587">
                  <c:v>558.8000000000585</c:v>
                </c:pt>
                <c:pt idx="5588">
                  <c:v>558.90000000005853</c:v>
                </c:pt>
                <c:pt idx="5589">
                  <c:v>559.00000000005855</c:v>
                </c:pt>
                <c:pt idx="5590">
                  <c:v>559.10000000005857</c:v>
                </c:pt>
                <c:pt idx="5591">
                  <c:v>559.20000000005859</c:v>
                </c:pt>
                <c:pt idx="5592">
                  <c:v>559.30000000005862</c:v>
                </c:pt>
                <c:pt idx="5593">
                  <c:v>559.40000000005864</c:v>
                </c:pt>
                <c:pt idx="5594">
                  <c:v>559.50000000005866</c:v>
                </c:pt>
                <c:pt idx="5595">
                  <c:v>559.60000000005869</c:v>
                </c:pt>
                <c:pt idx="5596">
                  <c:v>559.70000000005871</c:v>
                </c:pt>
                <c:pt idx="5597">
                  <c:v>559.80000000005873</c:v>
                </c:pt>
                <c:pt idx="5598">
                  <c:v>559.90000000005875</c:v>
                </c:pt>
                <c:pt idx="5599">
                  <c:v>560.00000000005878</c:v>
                </c:pt>
                <c:pt idx="5600">
                  <c:v>560.1000000000588</c:v>
                </c:pt>
                <c:pt idx="5601">
                  <c:v>560.20000000005882</c:v>
                </c:pt>
                <c:pt idx="5602">
                  <c:v>560.30000000005884</c:v>
                </c:pt>
                <c:pt idx="5603">
                  <c:v>560.40000000005887</c:v>
                </c:pt>
                <c:pt idx="5604">
                  <c:v>560.50000000005889</c:v>
                </c:pt>
                <c:pt idx="5605">
                  <c:v>560.60000000005891</c:v>
                </c:pt>
                <c:pt idx="5606">
                  <c:v>560.70000000005894</c:v>
                </c:pt>
                <c:pt idx="5607">
                  <c:v>560.80000000005896</c:v>
                </c:pt>
                <c:pt idx="5608">
                  <c:v>560.90000000005898</c:v>
                </c:pt>
                <c:pt idx="5609">
                  <c:v>561.000000000059</c:v>
                </c:pt>
                <c:pt idx="5610">
                  <c:v>561.10000000005903</c:v>
                </c:pt>
                <c:pt idx="5611">
                  <c:v>561.20000000005905</c:v>
                </c:pt>
                <c:pt idx="5612">
                  <c:v>561.30000000005907</c:v>
                </c:pt>
                <c:pt idx="5613">
                  <c:v>561.40000000005909</c:v>
                </c:pt>
                <c:pt idx="5614">
                  <c:v>561.50000000005912</c:v>
                </c:pt>
                <c:pt idx="5615">
                  <c:v>561.60000000005914</c:v>
                </c:pt>
                <c:pt idx="5616">
                  <c:v>561.70000000005916</c:v>
                </c:pt>
                <c:pt idx="5617">
                  <c:v>561.80000000005919</c:v>
                </c:pt>
                <c:pt idx="5618">
                  <c:v>561.90000000005921</c:v>
                </c:pt>
                <c:pt idx="5619">
                  <c:v>562.00000000005923</c:v>
                </c:pt>
                <c:pt idx="5620">
                  <c:v>562.10000000005925</c:v>
                </c:pt>
                <c:pt idx="5621">
                  <c:v>562.20000000005928</c:v>
                </c:pt>
                <c:pt idx="5622">
                  <c:v>562.3000000000593</c:v>
                </c:pt>
                <c:pt idx="5623">
                  <c:v>562.40000000005932</c:v>
                </c:pt>
                <c:pt idx="5624">
                  <c:v>562.50000000005934</c:v>
                </c:pt>
                <c:pt idx="5625">
                  <c:v>562.60000000005937</c:v>
                </c:pt>
                <c:pt idx="5626">
                  <c:v>562.70000000005939</c:v>
                </c:pt>
                <c:pt idx="5627">
                  <c:v>562.80000000005941</c:v>
                </c:pt>
                <c:pt idx="5628">
                  <c:v>562.90000000005944</c:v>
                </c:pt>
                <c:pt idx="5629">
                  <c:v>563.00000000005946</c:v>
                </c:pt>
                <c:pt idx="5630">
                  <c:v>563.10000000005948</c:v>
                </c:pt>
                <c:pt idx="5631">
                  <c:v>563.2000000000595</c:v>
                </c:pt>
                <c:pt idx="5632">
                  <c:v>563.30000000005953</c:v>
                </c:pt>
                <c:pt idx="5633">
                  <c:v>563.40000000005955</c:v>
                </c:pt>
                <c:pt idx="5634">
                  <c:v>563.50000000005957</c:v>
                </c:pt>
                <c:pt idx="5635">
                  <c:v>563.60000000005959</c:v>
                </c:pt>
                <c:pt idx="5636">
                  <c:v>563.70000000005962</c:v>
                </c:pt>
                <c:pt idx="5637">
                  <c:v>563.80000000005964</c:v>
                </c:pt>
                <c:pt idx="5638">
                  <c:v>563.90000000005966</c:v>
                </c:pt>
                <c:pt idx="5639">
                  <c:v>564.00000000005969</c:v>
                </c:pt>
                <c:pt idx="5640">
                  <c:v>564.10000000005971</c:v>
                </c:pt>
                <c:pt idx="5641">
                  <c:v>564.20000000005973</c:v>
                </c:pt>
                <c:pt idx="5642">
                  <c:v>564.30000000005975</c:v>
                </c:pt>
                <c:pt idx="5643">
                  <c:v>564.40000000005978</c:v>
                </c:pt>
                <c:pt idx="5644">
                  <c:v>564.5000000000598</c:v>
                </c:pt>
                <c:pt idx="5645">
                  <c:v>564.60000000005982</c:v>
                </c:pt>
                <c:pt idx="5646">
                  <c:v>564.70000000005984</c:v>
                </c:pt>
                <c:pt idx="5647">
                  <c:v>564.80000000005987</c:v>
                </c:pt>
                <c:pt idx="5648">
                  <c:v>564.90000000005989</c:v>
                </c:pt>
                <c:pt idx="5649">
                  <c:v>565.00000000005991</c:v>
                </c:pt>
                <c:pt idx="5650">
                  <c:v>565.10000000005994</c:v>
                </c:pt>
                <c:pt idx="5651">
                  <c:v>565.20000000005996</c:v>
                </c:pt>
                <c:pt idx="5652">
                  <c:v>565.30000000005998</c:v>
                </c:pt>
                <c:pt idx="5653">
                  <c:v>565.40000000006</c:v>
                </c:pt>
                <c:pt idx="5654">
                  <c:v>565.50000000006003</c:v>
                </c:pt>
                <c:pt idx="5655">
                  <c:v>565.60000000006005</c:v>
                </c:pt>
                <c:pt idx="5656">
                  <c:v>565.70000000006007</c:v>
                </c:pt>
                <c:pt idx="5657">
                  <c:v>565.80000000006009</c:v>
                </c:pt>
                <c:pt idx="5658">
                  <c:v>565.90000000006012</c:v>
                </c:pt>
                <c:pt idx="5659">
                  <c:v>566.00000000006014</c:v>
                </c:pt>
                <c:pt idx="5660">
                  <c:v>566.10000000006016</c:v>
                </c:pt>
                <c:pt idx="5661">
                  <c:v>566.20000000006019</c:v>
                </c:pt>
                <c:pt idx="5662">
                  <c:v>566.30000000006021</c:v>
                </c:pt>
                <c:pt idx="5663">
                  <c:v>566.40000000006023</c:v>
                </c:pt>
                <c:pt idx="5664">
                  <c:v>566.50000000006025</c:v>
                </c:pt>
                <c:pt idx="5665">
                  <c:v>566.60000000006028</c:v>
                </c:pt>
                <c:pt idx="5666">
                  <c:v>566.7000000000603</c:v>
                </c:pt>
                <c:pt idx="5667">
                  <c:v>566.80000000006032</c:v>
                </c:pt>
                <c:pt idx="5668">
                  <c:v>566.90000000006034</c:v>
                </c:pt>
                <c:pt idx="5669">
                  <c:v>567.00000000006037</c:v>
                </c:pt>
                <c:pt idx="5670">
                  <c:v>567.10000000006039</c:v>
                </c:pt>
                <c:pt idx="5671">
                  <c:v>567.20000000006041</c:v>
                </c:pt>
                <c:pt idx="5672">
                  <c:v>567.30000000006044</c:v>
                </c:pt>
                <c:pt idx="5673">
                  <c:v>567.40000000006046</c:v>
                </c:pt>
                <c:pt idx="5674">
                  <c:v>567.50000000006048</c:v>
                </c:pt>
                <c:pt idx="5675">
                  <c:v>567.6000000000605</c:v>
                </c:pt>
                <c:pt idx="5676">
                  <c:v>567.70000000006053</c:v>
                </c:pt>
                <c:pt idx="5677">
                  <c:v>567.80000000006055</c:v>
                </c:pt>
                <c:pt idx="5678">
                  <c:v>567.90000000006057</c:v>
                </c:pt>
                <c:pt idx="5679">
                  <c:v>568.0000000000606</c:v>
                </c:pt>
                <c:pt idx="5680">
                  <c:v>568.10000000006062</c:v>
                </c:pt>
                <c:pt idx="5681">
                  <c:v>568.20000000006064</c:v>
                </c:pt>
                <c:pt idx="5682">
                  <c:v>568.30000000006066</c:v>
                </c:pt>
                <c:pt idx="5683">
                  <c:v>568.40000000006069</c:v>
                </c:pt>
                <c:pt idx="5684">
                  <c:v>568.50000000006071</c:v>
                </c:pt>
                <c:pt idx="5685">
                  <c:v>568.60000000006073</c:v>
                </c:pt>
                <c:pt idx="5686">
                  <c:v>568.70000000006075</c:v>
                </c:pt>
                <c:pt idx="5687">
                  <c:v>568.80000000006078</c:v>
                </c:pt>
                <c:pt idx="5688">
                  <c:v>568.9000000000608</c:v>
                </c:pt>
                <c:pt idx="5689">
                  <c:v>569.00000000006082</c:v>
                </c:pt>
                <c:pt idx="5690">
                  <c:v>569.10000000006085</c:v>
                </c:pt>
                <c:pt idx="5691">
                  <c:v>569.20000000006087</c:v>
                </c:pt>
                <c:pt idx="5692">
                  <c:v>569.30000000006089</c:v>
                </c:pt>
                <c:pt idx="5693">
                  <c:v>569.40000000006091</c:v>
                </c:pt>
                <c:pt idx="5694">
                  <c:v>569.50000000006094</c:v>
                </c:pt>
                <c:pt idx="5695">
                  <c:v>569.60000000006096</c:v>
                </c:pt>
                <c:pt idx="5696">
                  <c:v>569.70000000006098</c:v>
                </c:pt>
                <c:pt idx="5697">
                  <c:v>569.800000000061</c:v>
                </c:pt>
                <c:pt idx="5698">
                  <c:v>569.90000000006103</c:v>
                </c:pt>
                <c:pt idx="5699">
                  <c:v>570.00000000006105</c:v>
                </c:pt>
                <c:pt idx="5700">
                  <c:v>570.10000000006107</c:v>
                </c:pt>
                <c:pt idx="5701">
                  <c:v>570.2000000000611</c:v>
                </c:pt>
                <c:pt idx="5702">
                  <c:v>570.30000000006112</c:v>
                </c:pt>
                <c:pt idx="5703">
                  <c:v>570.40000000006114</c:v>
                </c:pt>
                <c:pt idx="5704">
                  <c:v>570.50000000006116</c:v>
                </c:pt>
                <c:pt idx="5705">
                  <c:v>570.60000000006119</c:v>
                </c:pt>
                <c:pt idx="5706">
                  <c:v>570.70000000006121</c:v>
                </c:pt>
                <c:pt idx="5707">
                  <c:v>570.80000000006123</c:v>
                </c:pt>
                <c:pt idx="5708">
                  <c:v>570.90000000006125</c:v>
                </c:pt>
                <c:pt idx="5709">
                  <c:v>571.00000000006128</c:v>
                </c:pt>
                <c:pt idx="5710">
                  <c:v>571.1000000000613</c:v>
                </c:pt>
                <c:pt idx="5711">
                  <c:v>571.20000000006132</c:v>
                </c:pt>
                <c:pt idx="5712">
                  <c:v>571.30000000006135</c:v>
                </c:pt>
                <c:pt idx="5713">
                  <c:v>571.40000000006137</c:v>
                </c:pt>
                <c:pt idx="5714">
                  <c:v>571.50000000006139</c:v>
                </c:pt>
                <c:pt idx="5715">
                  <c:v>571.60000000006141</c:v>
                </c:pt>
                <c:pt idx="5716">
                  <c:v>571.70000000006144</c:v>
                </c:pt>
                <c:pt idx="5717">
                  <c:v>571.80000000006146</c:v>
                </c:pt>
                <c:pt idx="5718">
                  <c:v>571.90000000006148</c:v>
                </c:pt>
                <c:pt idx="5719">
                  <c:v>572.0000000000615</c:v>
                </c:pt>
                <c:pt idx="5720">
                  <c:v>572.10000000006153</c:v>
                </c:pt>
                <c:pt idx="5721">
                  <c:v>572.20000000006155</c:v>
                </c:pt>
                <c:pt idx="5722">
                  <c:v>572.30000000006157</c:v>
                </c:pt>
                <c:pt idx="5723">
                  <c:v>572.4000000000616</c:v>
                </c:pt>
                <c:pt idx="5724">
                  <c:v>572.50000000006162</c:v>
                </c:pt>
                <c:pt idx="5725">
                  <c:v>572.60000000006164</c:v>
                </c:pt>
                <c:pt idx="5726">
                  <c:v>572.70000000006166</c:v>
                </c:pt>
                <c:pt idx="5727">
                  <c:v>572.80000000006169</c:v>
                </c:pt>
                <c:pt idx="5728">
                  <c:v>572.90000000006171</c:v>
                </c:pt>
                <c:pt idx="5729">
                  <c:v>573.00000000006173</c:v>
                </c:pt>
                <c:pt idx="5730">
                  <c:v>573.10000000006175</c:v>
                </c:pt>
                <c:pt idx="5731">
                  <c:v>573.20000000006178</c:v>
                </c:pt>
                <c:pt idx="5732">
                  <c:v>573.3000000000618</c:v>
                </c:pt>
                <c:pt idx="5733">
                  <c:v>573.40000000006182</c:v>
                </c:pt>
                <c:pt idx="5734">
                  <c:v>573.50000000006185</c:v>
                </c:pt>
                <c:pt idx="5735">
                  <c:v>573.60000000006187</c:v>
                </c:pt>
                <c:pt idx="5736">
                  <c:v>573.70000000006189</c:v>
                </c:pt>
                <c:pt idx="5737">
                  <c:v>573.80000000006191</c:v>
                </c:pt>
                <c:pt idx="5738">
                  <c:v>573.90000000006194</c:v>
                </c:pt>
                <c:pt idx="5739">
                  <c:v>574.00000000006196</c:v>
                </c:pt>
                <c:pt idx="5740">
                  <c:v>574.10000000006198</c:v>
                </c:pt>
                <c:pt idx="5741">
                  <c:v>574.200000000062</c:v>
                </c:pt>
                <c:pt idx="5742">
                  <c:v>574.30000000006203</c:v>
                </c:pt>
                <c:pt idx="5743">
                  <c:v>574.40000000006205</c:v>
                </c:pt>
                <c:pt idx="5744">
                  <c:v>574.50000000006207</c:v>
                </c:pt>
                <c:pt idx="5745">
                  <c:v>574.6000000000621</c:v>
                </c:pt>
                <c:pt idx="5746">
                  <c:v>574.70000000006212</c:v>
                </c:pt>
                <c:pt idx="5747">
                  <c:v>574.80000000006214</c:v>
                </c:pt>
                <c:pt idx="5748">
                  <c:v>574.90000000006216</c:v>
                </c:pt>
                <c:pt idx="5749">
                  <c:v>575.00000000006219</c:v>
                </c:pt>
                <c:pt idx="5750">
                  <c:v>575.10000000006221</c:v>
                </c:pt>
                <c:pt idx="5751">
                  <c:v>575.20000000006223</c:v>
                </c:pt>
                <c:pt idx="5752">
                  <c:v>575.30000000006225</c:v>
                </c:pt>
                <c:pt idx="5753">
                  <c:v>575.40000000006228</c:v>
                </c:pt>
                <c:pt idx="5754">
                  <c:v>575.5000000000623</c:v>
                </c:pt>
                <c:pt idx="5755">
                  <c:v>575.60000000006232</c:v>
                </c:pt>
                <c:pt idx="5756">
                  <c:v>575.70000000006235</c:v>
                </c:pt>
                <c:pt idx="5757">
                  <c:v>575.80000000006237</c:v>
                </c:pt>
                <c:pt idx="5758">
                  <c:v>575.90000000006239</c:v>
                </c:pt>
                <c:pt idx="5759">
                  <c:v>576.00000000006241</c:v>
                </c:pt>
                <c:pt idx="5760">
                  <c:v>576.10000000006244</c:v>
                </c:pt>
                <c:pt idx="5761">
                  <c:v>576.20000000006246</c:v>
                </c:pt>
                <c:pt idx="5762">
                  <c:v>576.30000000006248</c:v>
                </c:pt>
                <c:pt idx="5763">
                  <c:v>576.40000000006251</c:v>
                </c:pt>
                <c:pt idx="5764">
                  <c:v>576.50000000006253</c:v>
                </c:pt>
                <c:pt idx="5765">
                  <c:v>576.60000000006255</c:v>
                </c:pt>
                <c:pt idx="5766">
                  <c:v>576.70000000006257</c:v>
                </c:pt>
                <c:pt idx="5767">
                  <c:v>576.8000000000626</c:v>
                </c:pt>
                <c:pt idx="5768">
                  <c:v>576.90000000006262</c:v>
                </c:pt>
                <c:pt idx="5769">
                  <c:v>577.00000000006264</c:v>
                </c:pt>
                <c:pt idx="5770">
                  <c:v>577.10000000006266</c:v>
                </c:pt>
                <c:pt idx="5771">
                  <c:v>577.20000000006269</c:v>
                </c:pt>
                <c:pt idx="5772">
                  <c:v>577.30000000006271</c:v>
                </c:pt>
                <c:pt idx="5773">
                  <c:v>577.40000000006273</c:v>
                </c:pt>
                <c:pt idx="5774">
                  <c:v>577.50000000006276</c:v>
                </c:pt>
                <c:pt idx="5775">
                  <c:v>577.60000000006278</c:v>
                </c:pt>
                <c:pt idx="5776">
                  <c:v>577.7000000000628</c:v>
                </c:pt>
                <c:pt idx="5777">
                  <c:v>577.80000000006282</c:v>
                </c:pt>
                <c:pt idx="5778">
                  <c:v>577.90000000006285</c:v>
                </c:pt>
                <c:pt idx="5779">
                  <c:v>578.00000000006287</c:v>
                </c:pt>
                <c:pt idx="5780">
                  <c:v>578.10000000006289</c:v>
                </c:pt>
                <c:pt idx="5781">
                  <c:v>578.20000000006291</c:v>
                </c:pt>
                <c:pt idx="5782">
                  <c:v>578.30000000006294</c:v>
                </c:pt>
                <c:pt idx="5783">
                  <c:v>578.40000000006296</c:v>
                </c:pt>
                <c:pt idx="5784">
                  <c:v>578.50000000006298</c:v>
                </c:pt>
                <c:pt idx="5785">
                  <c:v>578.60000000006301</c:v>
                </c:pt>
                <c:pt idx="5786">
                  <c:v>578.70000000006303</c:v>
                </c:pt>
                <c:pt idx="5787">
                  <c:v>578.80000000006305</c:v>
                </c:pt>
                <c:pt idx="5788">
                  <c:v>578.90000000006307</c:v>
                </c:pt>
                <c:pt idx="5789">
                  <c:v>579.0000000000631</c:v>
                </c:pt>
                <c:pt idx="5790">
                  <c:v>579.10000000006312</c:v>
                </c:pt>
                <c:pt idx="5791">
                  <c:v>579.20000000006314</c:v>
                </c:pt>
                <c:pt idx="5792">
                  <c:v>579.30000000006316</c:v>
                </c:pt>
                <c:pt idx="5793">
                  <c:v>579.40000000006319</c:v>
                </c:pt>
                <c:pt idx="5794">
                  <c:v>579.50000000006321</c:v>
                </c:pt>
                <c:pt idx="5795">
                  <c:v>579.60000000006323</c:v>
                </c:pt>
                <c:pt idx="5796">
                  <c:v>579.70000000006326</c:v>
                </c:pt>
                <c:pt idx="5797">
                  <c:v>579.80000000006328</c:v>
                </c:pt>
                <c:pt idx="5798">
                  <c:v>579.9000000000633</c:v>
                </c:pt>
                <c:pt idx="5799">
                  <c:v>580.00000000006332</c:v>
                </c:pt>
                <c:pt idx="5800">
                  <c:v>580.10000000006335</c:v>
                </c:pt>
                <c:pt idx="5801">
                  <c:v>580.20000000006337</c:v>
                </c:pt>
                <c:pt idx="5802">
                  <c:v>580.30000000006339</c:v>
                </c:pt>
                <c:pt idx="5803">
                  <c:v>580.40000000006341</c:v>
                </c:pt>
                <c:pt idx="5804">
                  <c:v>580.50000000006344</c:v>
                </c:pt>
                <c:pt idx="5805">
                  <c:v>580.60000000006346</c:v>
                </c:pt>
                <c:pt idx="5806">
                  <c:v>580.70000000006348</c:v>
                </c:pt>
                <c:pt idx="5807">
                  <c:v>580.80000000006351</c:v>
                </c:pt>
                <c:pt idx="5808">
                  <c:v>580.90000000006353</c:v>
                </c:pt>
                <c:pt idx="5809">
                  <c:v>581.00000000006355</c:v>
                </c:pt>
                <c:pt idx="5810">
                  <c:v>581.10000000006357</c:v>
                </c:pt>
                <c:pt idx="5811">
                  <c:v>581.2000000000636</c:v>
                </c:pt>
                <c:pt idx="5812">
                  <c:v>581.30000000006362</c:v>
                </c:pt>
                <c:pt idx="5813">
                  <c:v>581.40000000006364</c:v>
                </c:pt>
                <c:pt idx="5814">
                  <c:v>581.50000000006366</c:v>
                </c:pt>
                <c:pt idx="5815">
                  <c:v>581.60000000006369</c:v>
                </c:pt>
                <c:pt idx="5816">
                  <c:v>581.70000000006371</c:v>
                </c:pt>
                <c:pt idx="5817">
                  <c:v>581.80000000006373</c:v>
                </c:pt>
                <c:pt idx="5818">
                  <c:v>581.90000000006376</c:v>
                </c:pt>
                <c:pt idx="5819">
                  <c:v>582.00000000006378</c:v>
                </c:pt>
                <c:pt idx="5820">
                  <c:v>582.1000000000638</c:v>
                </c:pt>
                <c:pt idx="5821">
                  <c:v>582.20000000006382</c:v>
                </c:pt>
                <c:pt idx="5822">
                  <c:v>582.30000000006385</c:v>
                </c:pt>
                <c:pt idx="5823">
                  <c:v>582.40000000006387</c:v>
                </c:pt>
                <c:pt idx="5824">
                  <c:v>582.50000000006389</c:v>
                </c:pt>
                <c:pt idx="5825">
                  <c:v>582.60000000006391</c:v>
                </c:pt>
                <c:pt idx="5826">
                  <c:v>582.70000000006394</c:v>
                </c:pt>
                <c:pt idx="5827">
                  <c:v>582.80000000006396</c:v>
                </c:pt>
                <c:pt idx="5828">
                  <c:v>582.90000000006398</c:v>
                </c:pt>
                <c:pt idx="5829">
                  <c:v>583.00000000006401</c:v>
                </c:pt>
                <c:pt idx="5830">
                  <c:v>583.10000000006403</c:v>
                </c:pt>
                <c:pt idx="5831">
                  <c:v>583.20000000006405</c:v>
                </c:pt>
                <c:pt idx="5832">
                  <c:v>583.30000000006407</c:v>
                </c:pt>
                <c:pt idx="5833">
                  <c:v>583.4000000000641</c:v>
                </c:pt>
                <c:pt idx="5834">
                  <c:v>583.50000000006412</c:v>
                </c:pt>
                <c:pt idx="5835">
                  <c:v>583.60000000006414</c:v>
                </c:pt>
                <c:pt idx="5836">
                  <c:v>583.70000000006416</c:v>
                </c:pt>
                <c:pt idx="5837">
                  <c:v>583.80000000006419</c:v>
                </c:pt>
                <c:pt idx="5838">
                  <c:v>583.90000000006421</c:v>
                </c:pt>
                <c:pt idx="5839">
                  <c:v>584.00000000006423</c:v>
                </c:pt>
                <c:pt idx="5840">
                  <c:v>584.10000000006426</c:v>
                </c:pt>
                <c:pt idx="5841">
                  <c:v>584.20000000006428</c:v>
                </c:pt>
                <c:pt idx="5842">
                  <c:v>584.3000000000643</c:v>
                </c:pt>
                <c:pt idx="5843">
                  <c:v>584.40000000006432</c:v>
                </c:pt>
                <c:pt idx="5844">
                  <c:v>584.50000000006435</c:v>
                </c:pt>
                <c:pt idx="5845">
                  <c:v>584.60000000006437</c:v>
                </c:pt>
                <c:pt idx="5846">
                  <c:v>584.70000000006439</c:v>
                </c:pt>
                <c:pt idx="5847">
                  <c:v>584.80000000006441</c:v>
                </c:pt>
                <c:pt idx="5848">
                  <c:v>584.90000000006444</c:v>
                </c:pt>
                <c:pt idx="5849">
                  <c:v>585.00000000006446</c:v>
                </c:pt>
                <c:pt idx="5850">
                  <c:v>585.10000000006448</c:v>
                </c:pt>
                <c:pt idx="5851">
                  <c:v>585.20000000006451</c:v>
                </c:pt>
                <c:pt idx="5852">
                  <c:v>585.30000000006453</c:v>
                </c:pt>
                <c:pt idx="5853">
                  <c:v>585.40000000006455</c:v>
                </c:pt>
                <c:pt idx="5854">
                  <c:v>585.50000000006457</c:v>
                </c:pt>
                <c:pt idx="5855">
                  <c:v>585.6000000000646</c:v>
                </c:pt>
                <c:pt idx="5856">
                  <c:v>585.70000000006462</c:v>
                </c:pt>
                <c:pt idx="5857">
                  <c:v>585.80000000006464</c:v>
                </c:pt>
                <c:pt idx="5858">
                  <c:v>585.90000000006467</c:v>
                </c:pt>
                <c:pt idx="5859">
                  <c:v>586.00000000006469</c:v>
                </c:pt>
                <c:pt idx="5860">
                  <c:v>586.10000000006471</c:v>
                </c:pt>
                <c:pt idx="5861">
                  <c:v>586.20000000006473</c:v>
                </c:pt>
                <c:pt idx="5862">
                  <c:v>586.30000000006476</c:v>
                </c:pt>
                <c:pt idx="5863">
                  <c:v>586.40000000006478</c:v>
                </c:pt>
                <c:pt idx="5864">
                  <c:v>586.5000000000648</c:v>
                </c:pt>
                <c:pt idx="5865">
                  <c:v>586.60000000006482</c:v>
                </c:pt>
                <c:pt idx="5866">
                  <c:v>586.70000000006485</c:v>
                </c:pt>
                <c:pt idx="5867">
                  <c:v>586.80000000006487</c:v>
                </c:pt>
                <c:pt idx="5868">
                  <c:v>586.90000000006489</c:v>
                </c:pt>
                <c:pt idx="5869">
                  <c:v>587.00000000006492</c:v>
                </c:pt>
                <c:pt idx="5870">
                  <c:v>587.10000000006494</c:v>
                </c:pt>
                <c:pt idx="5871">
                  <c:v>587.20000000006496</c:v>
                </c:pt>
                <c:pt idx="5872">
                  <c:v>587.30000000006498</c:v>
                </c:pt>
                <c:pt idx="5873">
                  <c:v>587.40000000006501</c:v>
                </c:pt>
                <c:pt idx="5874">
                  <c:v>587.50000000006503</c:v>
                </c:pt>
                <c:pt idx="5875">
                  <c:v>587.60000000006505</c:v>
                </c:pt>
                <c:pt idx="5876">
                  <c:v>587.70000000006507</c:v>
                </c:pt>
                <c:pt idx="5877">
                  <c:v>587.8000000000651</c:v>
                </c:pt>
                <c:pt idx="5878">
                  <c:v>587.90000000006512</c:v>
                </c:pt>
                <c:pt idx="5879">
                  <c:v>588.00000000006514</c:v>
                </c:pt>
                <c:pt idx="5880">
                  <c:v>588.10000000006517</c:v>
                </c:pt>
                <c:pt idx="5881">
                  <c:v>588.20000000006519</c:v>
                </c:pt>
                <c:pt idx="5882">
                  <c:v>588.30000000006521</c:v>
                </c:pt>
                <c:pt idx="5883">
                  <c:v>588.40000000006523</c:v>
                </c:pt>
                <c:pt idx="5884">
                  <c:v>588.50000000006526</c:v>
                </c:pt>
                <c:pt idx="5885">
                  <c:v>588.60000000006528</c:v>
                </c:pt>
                <c:pt idx="5886">
                  <c:v>588.7000000000653</c:v>
                </c:pt>
                <c:pt idx="5887">
                  <c:v>588.80000000006532</c:v>
                </c:pt>
                <c:pt idx="5888">
                  <c:v>588.90000000006535</c:v>
                </c:pt>
                <c:pt idx="5889">
                  <c:v>589.00000000006537</c:v>
                </c:pt>
                <c:pt idx="5890">
                  <c:v>589.10000000006539</c:v>
                </c:pt>
                <c:pt idx="5891">
                  <c:v>589.20000000006542</c:v>
                </c:pt>
                <c:pt idx="5892">
                  <c:v>589.30000000006544</c:v>
                </c:pt>
                <c:pt idx="5893">
                  <c:v>589.40000000006546</c:v>
                </c:pt>
                <c:pt idx="5894">
                  <c:v>589.50000000006548</c:v>
                </c:pt>
                <c:pt idx="5895">
                  <c:v>589.60000000006551</c:v>
                </c:pt>
                <c:pt idx="5896">
                  <c:v>589.70000000006553</c:v>
                </c:pt>
                <c:pt idx="5897">
                  <c:v>589.80000000006555</c:v>
                </c:pt>
                <c:pt idx="5898">
                  <c:v>589.90000000006557</c:v>
                </c:pt>
                <c:pt idx="5899">
                  <c:v>590.0000000000656</c:v>
                </c:pt>
                <c:pt idx="5900">
                  <c:v>590.10000000006562</c:v>
                </c:pt>
                <c:pt idx="5901">
                  <c:v>590.20000000006564</c:v>
                </c:pt>
                <c:pt idx="5902">
                  <c:v>590.30000000006567</c:v>
                </c:pt>
                <c:pt idx="5903">
                  <c:v>590.40000000006569</c:v>
                </c:pt>
                <c:pt idx="5904">
                  <c:v>590.50000000006571</c:v>
                </c:pt>
                <c:pt idx="5905">
                  <c:v>590.60000000006573</c:v>
                </c:pt>
                <c:pt idx="5906">
                  <c:v>590.70000000006576</c:v>
                </c:pt>
                <c:pt idx="5907">
                  <c:v>590.80000000006578</c:v>
                </c:pt>
                <c:pt idx="5908">
                  <c:v>590.9000000000658</c:v>
                </c:pt>
                <c:pt idx="5909">
                  <c:v>591.00000000006582</c:v>
                </c:pt>
                <c:pt idx="5910">
                  <c:v>591.10000000006585</c:v>
                </c:pt>
                <c:pt idx="5911">
                  <c:v>591.20000000006587</c:v>
                </c:pt>
                <c:pt idx="5912">
                  <c:v>591.30000000006589</c:v>
                </c:pt>
                <c:pt idx="5913">
                  <c:v>591.40000000006592</c:v>
                </c:pt>
                <c:pt idx="5914">
                  <c:v>591.50000000006594</c:v>
                </c:pt>
                <c:pt idx="5915">
                  <c:v>591.60000000006596</c:v>
                </c:pt>
                <c:pt idx="5916">
                  <c:v>591.70000000006598</c:v>
                </c:pt>
                <c:pt idx="5917">
                  <c:v>591.80000000006601</c:v>
                </c:pt>
                <c:pt idx="5918">
                  <c:v>591.90000000006603</c:v>
                </c:pt>
                <c:pt idx="5919">
                  <c:v>592.00000000006605</c:v>
                </c:pt>
                <c:pt idx="5920">
                  <c:v>592.10000000006607</c:v>
                </c:pt>
                <c:pt idx="5921">
                  <c:v>592.2000000000661</c:v>
                </c:pt>
                <c:pt idx="5922">
                  <c:v>592.30000000006612</c:v>
                </c:pt>
                <c:pt idx="5923">
                  <c:v>592.40000000006614</c:v>
                </c:pt>
                <c:pt idx="5924">
                  <c:v>592.50000000006617</c:v>
                </c:pt>
                <c:pt idx="5925">
                  <c:v>592.60000000006619</c:v>
                </c:pt>
                <c:pt idx="5926">
                  <c:v>592.70000000006621</c:v>
                </c:pt>
                <c:pt idx="5927">
                  <c:v>592.80000000006623</c:v>
                </c:pt>
                <c:pt idx="5928">
                  <c:v>592.90000000006626</c:v>
                </c:pt>
                <c:pt idx="5929">
                  <c:v>593.00000000006628</c:v>
                </c:pt>
                <c:pt idx="5930">
                  <c:v>593.1000000000663</c:v>
                </c:pt>
                <c:pt idx="5931">
                  <c:v>593.20000000006632</c:v>
                </c:pt>
                <c:pt idx="5932">
                  <c:v>593.30000000006635</c:v>
                </c:pt>
                <c:pt idx="5933">
                  <c:v>593.40000000006637</c:v>
                </c:pt>
                <c:pt idx="5934">
                  <c:v>593.50000000006639</c:v>
                </c:pt>
                <c:pt idx="5935">
                  <c:v>593.60000000006642</c:v>
                </c:pt>
                <c:pt idx="5936">
                  <c:v>593.70000000006644</c:v>
                </c:pt>
                <c:pt idx="5937">
                  <c:v>593.80000000006646</c:v>
                </c:pt>
                <c:pt idx="5938">
                  <c:v>593.90000000006648</c:v>
                </c:pt>
                <c:pt idx="5939">
                  <c:v>594.00000000006651</c:v>
                </c:pt>
                <c:pt idx="5940">
                  <c:v>594.10000000006653</c:v>
                </c:pt>
                <c:pt idx="5941">
                  <c:v>594.20000000006655</c:v>
                </c:pt>
                <c:pt idx="5942">
                  <c:v>594.30000000006658</c:v>
                </c:pt>
                <c:pt idx="5943">
                  <c:v>594.4000000000666</c:v>
                </c:pt>
                <c:pt idx="5944">
                  <c:v>594.50000000006662</c:v>
                </c:pt>
                <c:pt idx="5945">
                  <c:v>594.60000000006664</c:v>
                </c:pt>
                <c:pt idx="5946">
                  <c:v>594.70000000006667</c:v>
                </c:pt>
                <c:pt idx="5947">
                  <c:v>594.80000000006669</c:v>
                </c:pt>
                <c:pt idx="5948">
                  <c:v>594.90000000006671</c:v>
                </c:pt>
                <c:pt idx="5949">
                  <c:v>595.00000000006673</c:v>
                </c:pt>
                <c:pt idx="5950">
                  <c:v>595.10000000006676</c:v>
                </c:pt>
                <c:pt idx="5951">
                  <c:v>595.20000000006678</c:v>
                </c:pt>
                <c:pt idx="5952">
                  <c:v>595.3000000000668</c:v>
                </c:pt>
                <c:pt idx="5953">
                  <c:v>595.40000000006683</c:v>
                </c:pt>
                <c:pt idx="5954">
                  <c:v>595.50000000006685</c:v>
                </c:pt>
                <c:pt idx="5955">
                  <c:v>595.60000000006687</c:v>
                </c:pt>
                <c:pt idx="5956">
                  <c:v>595.70000000006689</c:v>
                </c:pt>
                <c:pt idx="5957">
                  <c:v>595.80000000006692</c:v>
                </c:pt>
                <c:pt idx="5958">
                  <c:v>595.90000000006694</c:v>
                </c:pt>
                <c:pt idx="5959">
                  <c:v>596.00000000006696</c:v>
                </c:pt>
                <c:pt idx="5960">
                  <c:v>596.10000000006698</c:v>
                </c:pt>
                <c:pt idx="5961">
                  <c:v>596.20000000006701</c:v>
                </c:pt>
                <c:pt idx="5962">
                  <c:v>596.30000000006703</c:v>
                </c:pt>
                <c:pt idx="5963">
                  <c:v>596.40000000006705</c:v>
                </c:pt>
                <c:pt idx="5964">
                  <c:v>596.50000000006708</c:v>
                </c:pt>
                <c:pt idx="5965">
                  <c:v>596.6000000000671</c:v>
                </c:pt>
                <c:pt idx="5966">
                  <c:v>596.70000000006712</c:v>
                </c:pt>
                <c:pt idx="5967">
                  <c:v>596.80000000006714</c:v>
                </c:pt>
                <c:pt idx="5968">
                  <c:v>596.90000000006717</c:v>
                </c:pt>
                <c:pt idx="5969">
                  <c:v>597.00000000006719</c:v>
                </c:pt>
                <c:pt idx="5970">
                  <c:v>597.10000000006721</c:v>
                </c:pt>
                <c:pt idx="5971">
                  <c:v>597.20000000006723</c:v>
                </c:pt>
                <c:pt idx="5972">
                  <c:v>597.30000000006726</c:v>
                </c:pt>
                <c:pt idx="5973">
                  <c:v>597.40000000006728</c:v>
                </c:pt>
                <c:pt idx="5974">
                  <c:v>597.5000000000673</c:v>
                </c:pt>
                <c:pt idx="5975">
                  <c:v>597.60000000006733</c:v>
                </c:pt>
                <c:pt idx="5976">
                  <c:v>597.70000000006735</c:v>
                </c:pt>
                <c:pt idx="5977">
                  <c:v>597.80000000006737</c:v>
                </c:pt>
                <c:pt idx="5978">
                  <c:v>597.90000000006739</c:v>
                </c:pt>
                <c:pt idx="5979">
                  <c:v>598.00000000006742</c:v>
                </c:pt>
                <c:pt idx="5980">
                  <c:v>598.10000000006744</c:v>
                </c:pt>
                <c:pt idx="5981">
                  <c:v>598.20000000006746</c:v>
                </c:pt>
                <c:pt idx="5982">
                  <c:v>598.30000000006748</c:v>
                </c:pt>
                <c:pt idx="5983">
                  <c:v>598.40000000006751</c:v>
                </c:pt>
                <c:pt idx="5984">
                  <c:v>598.50000000006753</c:v>
                </c:pt>
                <c:pt idx="5985">
                  <c:v>598.60000000006755</c:v>
                </c:pt>
                <c:pt idx="5986">
                  <c:v>598.70000000006758</c:v>
                </c:pt>
                <c:pt idx="5987">
                  <c:v>598.8000000000676</c:v>
                </c:pt>
                <c:pt idx="5988">
                  <c:v>598.90000000006762</c:v>
                </c:pt>
                <c:pt idx="5989">
                  <c:v>599.00000000006764</c:v>
                </c:pt>
                <c:pt idx="5990">
                  <c:v>599.10000000006767</c:v>
                </c:pt>
                <c:pt idx="5991">
                  <c:v>599.20000000006769</c:v>
                </c:pt>
                <c:pt idx="5992">
                  <c:v>599.30000000006771</c:v>
                </c:pt>
                <c:pt idx="5993">
                  <c:v>599.40000000006773</c:v>
                </c:pt>
                <c:pt idx="5994">
                  <c:v>599.50000000006776</c:v>
                </c:pt>
                <c:pt idx="5995">
                  <c:v>599.60000000006778</c:v>
                </c:pt>
                <c:pt idx="5996">
                  <c:v>599.7000000000678</c:v>
                </c:pt>
                <c:pt idx="5997">
                  <c:v>599.80000000006783</c:v>
                </c:pt>
                <c:pt idx="5998">
                  <c:v>599.90000000006785</c:v>
                </c:pt>
                <c:pt idx="5999">
                  <c:v>600.00000000006787</c:v>
                </c:pt>
                <c:pt idx="6000">
                  <c:v>600.10000000006789</c:v>
                </c:pt>
                <c:pt idx="6001">
                  <c:v>600.20000000006792</c:v>
                </c:pt>
                <c:pt idx="6002">
                  <c:v>600.30000000006794</c:v>
                </c:pt>
                <c:pt idx="6003">
                  <c:v>600.40000000006796</c:v>
                </c:pt>
                <c:pt idx="6004">
                  <c:v>600.50000000006798</c:v>
                </c:pt>
                <c:pt idx="6005">
                  <c:v>600.60000000006801</c:v>
                </c:pt>
                <c:pt idx="6006">
                  <c:v>600.70000000006803</c:v>
                </c:pt>
                <c:pt idx="6007">
                  <c:v>600.80000000006805</c:v>
                </c:pt>
                <c:pt idx="6008">
                  <c:v>600.90000000006808</c:v>
                </c:pt>
                <c:pt idx="6009">
                  <c:v>601.0000000000681</c:v>
                </c:pt>
                <c:pt idx="6010">
                  <c:v>601.10000000006812</c:v>
                </c:pt>
                <c:pt idx="6011">
                  <c:v>601.20000000006814</c:v>
                </c:pt>
                <c:pt idx="6012">
                  <c:v>601.30000000006817</c:v>
                </c:pt>
                <c:pt idx="6013">
                  <c:v>601.40000000006819</c:v>
                </c:pt>
                <c:pt idx="6014">
                  <c:v>601.50000000006821</c:v>
                </c:pt>
                <c:pt idx="6015">
                  <c:v>601.60000000006823</c:v>
                </c:pt>
                <c:pt idx="6016">
                  <c:v>601.70000000006826</c:v>
                </c:pt>
                <c:pt idx="6017">
                  <c:v>601.80000000006828</c:v>
                </c:pt>
                <c:pt idx="6018">
                  <c:v>601.9000000000683</c:v>
                </c:pt>
                <c:pt idx="6019">
                  <c:v>602.00000000006833</c:v>
                </c:pt>
                <c:pt idx="6020">
                  <c:v>602.10000000006835</c:v>
                </c:pt>
                <c:pt idx="6021">
                  <c:v>602.20000000006837</c:v>
                </c:pt>
                <c:pt idx="6022">
                  <c:v>602.30000000006839</c:v>
                </c:pt>
                <c:pt idx="6023">
                  <c:v>602.40000000006842</c:v>
                </c:pt>
                <c:pt idx="6024">
                  <c:v>602.50000000006844</c:v>
                </c:pt>
                <c:pt idx="6025">
                  <c:v>602.60000000006846</c:v>
                </c:pt>
                <c:pt idx="6026">
                  <c:v>602.70000000006848</c:v>
                </c:pt>
                <c:pt idx="6027">
                  <c:v>602.80000000006851</c:v>
                </c:pt>
                <c:pt idx="6028">
                  <c:v>602.90000000006853</c:v>
                </c:pt>
                <c:pt idx="6029">
                  <c:v>603.00000000006855</c:v>
                </c:pt>
                <c:pt idx="6030">
                  <c:v>603.10000000006858</c:v>
                </c:pt>
                <c:pt idx="6031">
                  <c:v>603.2000000000686</c:v>
                </c:pt>
                <c:pt idx="6032">
                  <c:v>603.30000000006862</c:v>
                </c:pt>
                <c:pt idx="6033">
                  <c:v>603.40000000006864</c:v>
                </c:pt>
                <c:pt idx="6034">
                  <c:v>603.50000000006867</c:v>
                </c:pt>
                <c:pt idx="6035">
                  <c:v>603.60000000006869</c:v>
                </c:pt>
                <c:pt idx="6036">
                  <c:v>603.70000000006871</c:v>
                </c:pt>
                <c:pt idx="6037">
                  <c:v>603.80000000006874</c:v>
                </c:pt>
                <c:pt idx="6038">
                  <c:v>603.90000000006876</c:v>
                </c:pt>
                <c:pt idx="6039">
                  <c:v>604.00000000006878</c:v>
                </c:pt>
                <c:pt idx="6040">
                  <c:v>604.1000000000688</c:v>
                </c:pt>
                <c:pt idx="6041">
                  <c:v>604.20000000006883</c:v>
                </c:pt>
                <c:pt idx="6042">
                  <c:v>604.30000000006885</c:v>
                </c:pt>
                <c:pt idx="6043">
                  <c:v>604.40000000006887</c:v>
                </c:pt>
                <c:pt idx="6044">
                  <c:v>604.50000000006889</c:v>
                </c:pt>
                <c:pt idx="6045">
                  <c:v>604.60000000006892</c:v>
                </c:pt>
                <c:pt idx="6046">
                  <c:v>604.70000000006894</c:v>
                </c:pt>
                <c:pt idx="6047">
                  <c:v>604.80000000006896</c:v>
                </c:pt>
                <c:pt idx="6048">
                  <c:v>604.90000000006899</c:v>
                </c:pt>
                <c:pt idx="6049">
                  <c:v>605.00000000006901</c:v>
                </c:pt>
                <c:pt idx="6050">
                  <c:v>605.10000000006903</c:v>
                </c:pt>
                <c:pt idx="6051">
                  <c:v>605.20000000006905</c:v>
                </c:pt>
                <c:pt idx="6052">
                  <c:v>605.30000000006908</c:v>
                </c:pt>
                <c:pt idx="6053">
                  <c:v>605.4000000000691</c:v>
                </c:pt>
                <c:pt idx="6054">
                  <c:v>605.50000000006912</c:v>
                </c:pt>
                <c:pt idx="6055">
                  <c:v>605.60000000006914</c:v>
                </c:pt>
                <c:pt idx="6056">
                  <c:v>605.70000000006917</c:v>
                </c:pt>
                <c:pt idx="6057">
                  <c:v>605.80000000006919</c:v>
                </c:pt>
                <c:pt idx="6058">
                  <c:v>605.90000000006921</c:v>
                </c:pt>
                <c:pt idx="6059">
                  <c:v>606.00000000006924</c:v>
                </c:pt>
                <c:pt idx="6060">
                  <c:v>606.10000000006926</c:v>
                </c:pt>
                <c:pt idx="6061">
                  <c:v>606.20000000006928</c:v>
                </c:pt>
                <c:pt idx="6062">
                  <c:v>606.3000000000693</c:v>
                </c:pt>
                <c:pt idx="6063">
                  <c:v>606.40000000006933</c:v>
                </c:pt>
                <c:pt idx="6064">
                  <c:v>606.50000000006935</c:v>
                </c:pt>
                <c:pt idx="6065">
                  <c:v>606.60000000006937</c:v>
                </c:pt>
                <c:pt idx="6066">
                  <c:v>606.70000000006939</c:v>
                </c:pt>
                <c:pt idx="6067">
                  <c:v>606.80000000006942</c:v>
                </c:pt>
                <c:pt idx="6068">
                  <c:v>606.90000000006944</c:v>
                </c:pt>
                <c:pt idx="6069">
                  <c:v>607.00000000006946</c:v>
                </c:pt>
                <c:pt idx="6070">
                  <c:v>607.10000000006949</c:v>
                </c:pt>
                <c:pt idx="6071">
                  <c:v>607.20000000006951</c:v>
                </c:pt>
                <c:pt idx="6072">
                  <c:v>607.30000000006953</c:v>
                </c:pt>
                <c:pt idx="6073">
                  <c:v>607.40000000006955</c:v>
                </c:pt>
                <c:pt idx="6074">
                  <c:v>607.50000000006958</c:v>
                </c:pt>
                <c:pt idx="6075">
                  <c:v>607.6000000000696</c:v>
                </c:pt>
                <c:pt idx="6076">
                  <c:v>607.70000000006962</c:v>
                </c:pt>
                <c:pt idx="6077">
                  <c:v>607.80000000006964</c:v>
                </c:pt>
                <c:pt idx="6078">
                  <c:v>607.90000000006967</c:v>
                </c:pt>
                <c:pt idx="6079">
                  <c:v>608.00000000006969</c:v>
                </c:pt>
                <c:pt idx="6080">
                  <c:v>608.10000000006971</c:v>
                </c:pt>
                <c:pt idx="6081">
                  <c:v>608.20000000006974</c:v>
                </c:pt>
                <c:pt idx="6082">
                  <c:v>608.30000000006976</c:v>
                </c:pt>
                <c:pt idx="6083">
                  <c:v>608.40000000006978</c:v>
                </c:pt>
                <c:pt idx="6084">
                  <c:v>608.5000000000698</c:v>
                </c:pt>
                <c:pt idx="6085">
                  <c:v>608.60000000006983</c:v>
                </c:pt>
                <c:pt idx="6086">
                  <c:v>608.70000000006985</c:v>
                </c:pt>
                <c:pt idx="6087">
                  <c:v>608.80000000006987</c:v>
                </c:pt>
                <c:pt idx="6088">
                  <c:v>608.90000000006989</c:v>
                </c:pt>
                <c:pt idx="6089">
                  <c:v>609.00000000006992</c:v>
                </c:pt>
                <c:pt idx="6090">
                  <c:v>609.10000000006994</c:v>
                </c:pt>
                <c:pt idx="6091">
                  <c:v>609.20000000006996</c:v>
                </c:pt>
                <c:pt idx="6092">
                  <c:v>609.30000000006999</c:v>
                </c:pt>
                <c:pt idx="6093">
                  <c:v>609.40000000007001</c:v>
                </c:pt>
                <c:pt idx="6094">
                  <c:v>609.50000000007003</c:v>
                </c:pt>
                <c:pt idx="6095">
                  <c:v>609.60000000007005</c:v>
                </c:pt>
                <c:pt idx="6096">
                  <c:v>609.70000000007008</c:v>
                </c:pt>
                <c:pt idx="6097">
                  <c:v>609.8000000000701</c:v>
                </c:pt>
                <c:pt idx="6098">
                  <c:v>609.90000000007012</c:v>
                </c:pt>
                <c:pt idx="6099">
                  <c:v>610.00000000007014</c:v>
                </c:pt>
                <c:pt idx="6100">
                  <c:v>610.10000000007017</c:v>
                </c:pt>
                <c:pt idx="6101">
                  <c:v>610.20000000007019</c:v>
                </c:pt>
                <c:pt idx="6102">
                  <c:v>610.30000000007021</c:v>
                </c:pt>
                <c:pt idx="6103">
                  <c:v>610.40000000007024</c:v>
                </c:pt>
                <c:pt idx="6104">
                  <c:v>610.50000000007026</c:v>
                </c:pt>
                <c:pt idx="6105">
                  <c:v>610.60000000007028</c:v>
                </c:pt>
                <c:pt idx="6106">
                  <c:v>610.7000000000703</c:v>
                </c:pt>
                <c:pt idx="6107">
                  <c:v>610.80000000007033</c:v>
                </c:pt>
                <c:pt idx="6108">
                  <c:v>610.90000000007035</c:v>
                </c:pt>
                <c:pt idx="6109">
                  <c:v>611.00000000007037</c:v>
                </c:pt>
                <c:pt idx="6110">
                  <c:v>611.10000000007039</c:v>
                </c:pt>
                <c:pt idx="6111">
                  <c:v>611.20000000007042</c:v>
                </c:pt>
                <c:pt idx="6112">
                  <c:v>611.30000000007044</c:v>
                </c:pt>
                <c:pt idx="6113">
                  <c:v>611.40000000007046</c:v>
                </c:pt>
                <c:pt idx="6114">
                  <c:v>611.50000000007049</c:v>
                </c:pt>
                <c:pt idx="6115">
                  <c:v>611.60000000007051</c:v>
                </c:pt>
                <c:pt idx="6116">
                  <c:v>611.70000000007053</c:v>
                </c:pt>
                <c:pt idx="6117">
                  <c:v>611.80000000007055</c:v>
                </c:pt>
                <c:pt idx="6118">
                  <c:v>611.90000000007058</c:v>
                </c:pt>
                <c:pt idx="6119">
                  <c:v>612.0000000000706</c:v>
                </c:pt>
                <c:pt idx="6120">
                  <c:v>612.10000000007062</c:v>
                </c:pt>
                <c:pt idx="6121">
                  <c:v>612.20000000007065</c:v>
                </c:pt>
                <c:pt idx="6122">
                  <c:v>612.30000000007067</c:v>
                </c:pt>
                <c:pt idx="6123">
                  <c:v>612.40000000007069</c:v>
                </c:pt>
                <c:pt idx="6124">
                  <c:v>612.50000000007071</c:v>
                </c:pt>
                <c:pt idx="6125">
                  <c:v>612.60000000007074</c:v>
                </c:pt>
                <c:pt idx="6126">
                  <c:v>612.70000000007076</c:v>
                </c:pt>
                <c:pt idx="6127">
                  <c:v>612.80000000007078</c:v>
                </c:pt>
                <c:pt idx="6128">
                  <c:v>612.9000000000708</c:v>
                </c:pt>
                <c:pt idx="6129">
                  <c:v>613.00000000007083</c:v>
                </c:pt>
                <c:pt idx="6130">
                  <c:v>613.10000000007085</c:v>
                </c:pt>
                <c:pt idx="6131">
                  <c:v>613.20000000007087</c:v>
                </c:pt>
                <c:pt idx="6132">
                  <c:v>613.3000000000709</c:v>
                </c:pt>
                <c:pt idx="6133">
                  <c:v>613.40000000007092</c:v>
                </c:pt>
                <c:pt idx="6134">
                  <c:v>613.50000000007094</c:v>
                </c:pt>
                <c:pt idx="6135">
                  <c:v>613.60000000007096</c:v>
                </c:pt>
                <c:pt idx="6136">
                  <c:v>613.70000000007099</c:v>
                </c:pt>
                <c:pt idx="6137">
                  <c:v>613.80000000007101</c:v>
                </c:pt>
                <c:pt idx="6138">
                  <c:v>613.90000000007103</c:v>
                </c:pt>
                <c:pt idx="6139">
                  <c:v>614.00000000007105</c:v>
                </c:pt>
                <c:pt idx="6140">
                  <c:v>614.10000000007108</c:v>
                </c:pt>
                <c:pt idx="6141">
                  <c:v>614.2000000000711</c:v>
                </c:pt>
                <c:pt idx="6142">
                  <c:v>614.30000000007112</c:v>
                </c:pt>
                <c:pt idx="6143">
                  <c:v>614.40000000007115</c:v>
                </c:pt>
                <c:pt idx="6144">
                  <c:v>614.50000000007117</c:v>
                </c:pt>
                <c:pt idx="6145">
                  <c:v>614.60000000007119</c:v>
                </c:pt>
                <c:pt idx="6146">
                  <c:v>614.70000000007121</c:v>
                </c:pt>
                <c:pt idx="6147">
                  <c:v>614.80000000007124</c:v>
                </c:pt>
                <c:pt idx="6148">
                  <c:v>614.90000000007126</c:v>
                </c:pt>
                <c:pt idx="6149">
                  <c:v>615.00000000007128</c:v>
                </c:pt>
                <c:pt idx="6150">
                  <c:v>615.1000000000713</c:v>
                </c:pt>
                <c:pt idx="6151">
                  <c:v>615.20000000007133</c:v>
                </c:pt>
                <c:pt idx="6152">
                  <c:v>615.30000000007135</c:v>
                </c:pt>
                <c:pt idx="6153">
                  <c:v>615.40000000007137</c:v>
                </c:pt>
                <c:pt idx="6154">
                  <c:v>615.5000000000714</c:v>
                </c:pt>
                <c:pt idx="6155">
                  <c:v>615.60000000007142</c:v>
                </c:pt>
                <c:pt idx="6156">
                  <c:v>615.70000000007144</c:v>
                </c:pt>
                <c:pt idx="6157">
                  <c:v>615.80000000007146</c:v>
                </c:pt>
                <c:pt idx="6158">
                  <c:v>615.90000000007149</c:v>
                </c:pt>
                <c:pt idx="6159">
                  <c:v>616.00000000007151</c:v>
                </c:pt>
                <c:pt idx="6160">
                  <c:v>616.10000000007153</c:v>
                </c:pt>
                <c:pt idx="6161">
                  <c:v>616.20000000007155</c:v>
                </c:pt>
                <c:pt idx="6162">
                  <c:v>616.30000000007158</c:v>
                </c:pt>
                <c:pt idx="6163">
                  <c:v>616.4000000000716</c:v>
                </c:pt>
                <c:pt idx="6164">
                  <c:v>616.50000000007162</c:v>
                </c:pt>
                <c:pt idx="6165">
                  <c:v>616.60000000007165</c:v>
                </c:pt>
                <c:pt idx="6166">
                  <c:v>616.70000000007167</c:v>
                </c:pt>
                <c:pt idx="6167">
                  <c:v>616.80000000007169</c:v>
                </c:pt>
                <c:pt idx="6168">
                  <c:v>616.90000000007171</c:v>
                </c:pt>
                <c:pt idx="6169">
                  <c:v>617.00000000007174</c:v>
                </c:pt>
                <c:pt idx="6170">
                  <c:v>617.10000000007176</c:v>
                </c:pt>
                <c:pt idx="6171">
                  <c:v>617.20000000007178</c:v>
                </c:pt>
                <c:pt idx="6172">
                  <c:v>617.3000000000718</c:v>
                </c:pt>
                <c:pt idx="6173">
                  <c:v>617.40000000007183</c:v>
                </c:pt>
                <c:pt idx="6174">
                  <c:v>617.50000000007185</c:v>
                </c:pt>
                <c:pt idx="6175">
                  <c:v>617.60000000007187</c:v>
                </c:pt>
                <c:pt idx="6176">
                  <c:v>617.7000000000719</c:v>
                </c:pt>
                <c:pt idx="6177">
                  <c:v>617.80000000007192</c:v>
                </c:pt>
                <c:pt idx="6178">
                  <c:v>617.90000000007194</c:v>
                </c:pt>
                <c:pt idx="6179">
                  <c:v>618.00000000007196</c:v>
                </c:pt>
                <c:pt idx="6180">
                  <c:v>618.10000000007199</c:v>
                </c:pt>
                <c:pt idx="6181">
                  <c:v>618.20000000007201</c:v>
                </c:pt>
                <c:pt idx="6182">
                  <c:v>618.30000000007203</c:v>
                </c:pt>
                <c:pt idx="6183">
                  <c:v>618.40000000007205</c:v>
                </c:pt>
                <c:pt idx="6184">
                  <c:v>618.50000000007208</c:v>
                </c:pt>
                <c:pt idx="6185">
                  <c:v>618.6000000000721</c:v>
                </c:pt>
                <c:pt idx="6186">
                  <c:v>618.70000000007212</c:v>
                </c:pt>
                <c:pt idx="6187">
                  <c:v>618.80000000007215</c:v>
                </c:pt>
                <c:pt idx="6188">
                  <c:v>618.90000000007217</c:v>
                </c:pt>
                <c:pt idx="6189">
                  <c:v>619.00000000007219</c:v>
                </c:pt>
                <c:pt idx="6190">
                  <c:v>619.10000000007221</c:v>
                </c:pt>
                <c:pt idx="6191">
                  <c:v>619.20000000007224</c:v>
                </c:pt>
                <c:pt idx="6192">
                  <c:v>619.30000000007226</c:v>
                </c:pt>
                <c:pt idx="6193">
                  <c:v>619.40000000007228</c:v>
                </c:pt>
                <c:pt idx="6194">
                  <c:v>619.5000000000723</c:v>
                </c:pt>
                <c:pt idx="6195">
                  <c:v>619.60000000007233</c:v>
                </c:pt>
                <c:pt idx="6196">
                  <c:v>619.70000000007235</c:v>
                </c:pt>
                <c:pt idx="6197">
                  <c:v>619.80000000007237</c:v>
                </c:pt>
                <c:pt idx="6198">
                  <c:v>619.9000000000724</c:v>
                </c:pt>
                <c:pt idx="6199">
                  <c:v>620.00000000007242</c:v>
                </c:pt>
                <c:pt idx="6200">
                  <c:v>620.10000000007244</c:v>
                </c:pt>
                <c:pt idx="6201">
                  <c:v>620.20000000007246</c:v>
                </c:pt>
                <c:pt idx="6202">
                  <c:v>620.30000000007249</c:v>
                </c:pt>
                <c:pt idx="6203">
                  <c:v>620.40000000007251</c:v>
                </c:pt>
                <c:pt idx="6204">
                  <c:v>620.50000000007253</c:v>
                </c:pt>
                <c:pt idx="6205">
                  <c:v>620.60000000007255</c:v>
                </c:pt>
                <c:pt idx="6206">
                  <c:v>620.70000000007258</c:v>
                </c:pt>
                <c:pt idx="6207">
                  <c:v>620.8000000000726</c:v>
                </c:pt>
                <c:pt idx="6208">
                  <c:v>620.90000000007262</c:v>
                </c:pt>
                <c:pt idx="6209">
                  <c:v>621.00000000007265</c:v>
                </c:pt>
                <c:pt idx="6210">
                  <c:v>621.10000000007267</c:v>
                </c:pt>
                <c:pt idx="6211">
                  <c:v>621.20000000007269</c:v>
                </c:pt>
                <c:pt idx="6212">
                  <c:v>621.30000000007271</c:v>
                </c:pt>
                <c:pt idx="6213">
                  <c:v>621.40000000007274</c:v>
                </c:pt>
                <c:pt idx="6214">
                  <c:v>621.50000000007276</c:v>
                </c:pt>
                <c:pt idx="6215">
                  <c:v>621.60000000007278</c:v>
                </c:pt>
                <c:pt idx="6216">
                  <c:v>621.70000000007281</c:v>
                </c:pt>
                <c:pt idx="6217">
                  <c:v>621.80000000007283</c:v>
                </c:pt>
                <c:pt idx="6218">
                  <c:v>621.90000000007285</c:v>
                </c:pt>
                <c:pt idx="6219">
                  <c:v>622.00000000007287</c:v>
                </c:pt>
                <c:pt idx="6220">
                  <c:v>622.1000000000729</c:v>
                </c:pt>
                <c:pt idx="6221">
                  <c:v>622.20000000007292</c:v>
                </c:pt>
                <c:pt idx="6222">
                  <c:v>622.30000000007294</c:v>
                </c:pt>
                <c:pt idx="6223">
                  <c:v>622.40000000007296</c:v>
                </c:pt>
                <c:pt idx="6224">
                  <c:v>622.50000000007299</c:v>
                </c:pt>
                <c:pt idx="6225">
                  <c:v>622.60000000007301</c:v>
                </c:pt>
                <c:pt idx="6226">
                  <c:v>622.70000000007303</c:v>
                </c:pt>
                <c:pt idx="6227">
                  <c:v>622.80000000007306</c:v>
                </c:pt>
                <c:pt idx="6228">
                  <c:v>622.90000000007308</c:v>
                </c:pt>
                <c:pt idx="6229">
                  <c:v>623.0000000000731</c:v>
                </c:pt>
                <c:pt idx="6230">
                  <c:v>623.10000000007312</c:v>
                </c:pt>
                <c:pt idx="6231">
                  <c:v>623.20000000007315</c:v>
                </c:pt>
                <c:pt idx="6232">
                  <c:v>623.30000000007317</c:v>
                </c:pt>
                <c:pt idx="6233">
                  <c:v>623.40000000007319</c:v>
                </c:pt>
                <c:pt idx="6234">
                  <c:v>623.50000000007321</c:v>
                </c:pt>
                <c:pt idx="6235">
                  <c:v>623.60000000007324</c:v>
                </c:pt>
                <c:pt idx="6236">
                  <c:v>623.70000000007326</c:v>
                </c:pt>
                <c:pt idx="6237">
                  <c:v>623.80000000007328</c:v>
                </c:pt>
                <c:pt idx="6238">
                  <c:v>623.90000000007331</c:v>
                </c:pt>
                <c:pt idx="6239">
                  <c:v>624.00000000007333</c:v>
                </c:pt>
                <c:pt idx="6240">
                  <c:v>624.10000000007335</c:v>
                </c:pt>
                <c:pt idx="6241">
                  <c:v>624.20000000007337</c:v>
                </c:pt>
                <c:pt idx="6242">
                  <c:v>624.3000000000734</c:v>
                </c:pt>
                <c:pt idx="6243">
                  <c:v>624.40000000007342</c:v>
                </c:pt>
                <c:pt idx="6244">
                  <c:v>624.50000000007344</c:v>
                </c:pt>
                <c:pt idx="6245">
                  <c:v>624.60000000007346</c:v>
                </c:pt>
                <c:pt idx="6246">
                  <c:v>624.70000000007349</c:v>
                </c:pt>
                <c:pt idx="6247">
                  <c:v>624.80000000007351</c:v>
                </c:pt>
                <c:pt idx="6248">
                  <c:v>624.90000000007353</c:v>
                </c:pt>
                <c:pt idx="6249">
                  <c:v>625.00000000007356</c:v>
                </c:pt>
                <c:pt idx="6250">
                  <c:v>625.10000000007358</c:v>
                </c:pt>
                <c:pt idx="6251">
                  <c:v>625.2000000000736</c:v>
                </c:pt>
                <c:pt idx="6252">
                  <c:v>625.30000000007362</c:v>
                </c:pt>
                <c:pt idx="6253">
                  <c:v>625.40000000007365</c:v>
                </c:pt>
                <c:pt idx="6254">
                  <c:v>625.50000000007367</c:v>
                </c:pt>
                <c:pt idx="6255">
                  <c:v>625.60000000007369</c:v>
                </c:pt>
                <c:pt idx="6256">
                  <c:v>625.70000000007371</c:v>
                </c:pt>
                <c:pt idx="6257">
                  <c:v>625.80000000007374</c:v>
                </c:pt>
                <c:pt idx="6258">
                  <c:v>625.90000000007376</c:v>
                </c:pt>
                <c:pt idx="6259">
                  <c:v>626.00000000007378</c:v>
                </c:pt>
                <c:pt idx="6260">
                  <c:v>626.10000000007381</c:v>
                </c:pt>
                <c:pt idx="6261">
                  <c:v>626.20000000007383</c:v>
                </c:pt>
                <c:pt idx="6262">
                  <c:v>626.30000000007385</c:v>
                </c:pt>
                <c:pt idx="6263">
                  <c:v>626.40000000007387</c:v>
                </c:pt>
                <c:pt idx="6264">
                  <c:v>626.5000000000739</c:v>
                </c:pt>
                <c:pt idx="6265">
                  <c:v>626.60000000007392</c:v>
                </c:pt>
                <c:pt idx="6266">
                  <c:v>626.70000000007394</c:v>
                </c:pt>
                <c:pt idx="6267">
                  <c:v>626.80000000007396</c:v>
                </c:pt>
                <c:pt idx="6268">
                  <c:v>626.90000000007399</c:v>
                </c:pt>
                <c:pt idx="6269">
                  <c:v>627.00000000007401</c:v>
                </c:pt>
                <c:pt idx="6270">
                  <c:v>627.10000000007403</c:v>
                </c:pt>
                <c:pt idx="6271">
                  <c:v>627.20000000007406</c:v>
                </c:pt>
                <c:pt idx="6272">
                  <c:v>627.30000000007408</c:v>
                </c:pt>
                <c:pt idx="6273">
                  <c:v>627.4000000000741</c:v>
                </c:pt>
                <c:pt idx="6274">
                  <c:v>627.50000000007412</c:v>
                </c:pt>
                <c:pt idx="6275">
                  <c:v>627.60000000007415</c:v>
                </c:pt>
                <c:pt idx="6276">
                  <c:v>627.70000000007417</c:v>
                </c:pt>
                <c:pt idx="6277">
                  <c:v>627.80000000007419</c:v>
                </c:pt>
                <c:pt idx="6278">
                  <c:v>627.90000000007421</c:v>
                </c:pt>
                <c:pt idx="6279">
                  <c:v>628.00000000007424</c:v>
                </c:pt>
                <c:pt idx="6280">
                  <c:v>628.10000000007426</c:v>
                </c:pt>
                <c:pt idx="6281">
                  <c:v>628.20000000007428</c:v>
                </c:pt>
                <c:pt idx="6282">
                  <c:v>628.30000000007431</c:v>
                </c:pt>
                <c:pt idx="6283">
                  <c:v>628.40000000007433</c:v>
                </c:pt>
                <c:pt idx="6284">
                  <c:v>628.50000000007435</c:v>
                </c:pt>
                <c:pt idx="6285">
                  <c:v>628.60000000007437</c:v>
                </c:pt>
                <c:pt idx="6286">
                  <c:v>628.7000000000744</c:v>
                </c:pt>
                <c:pt idx="6287">
                  <c:v>628.80000000007442</c:v>
                </c:pt>
                <c:pt idx="6288">
                  <c:v>628.90000000007444</c:v>
                </c:pt>
                <c:pt idx="6289">
                  <c:v>629.00000000007446</c:v>
                </c:pt>
                <c:pt idx="6290">
                  <c:v>629.10000000007449</c:v>
                </c:pt>
                <c:pt idx="6291">
                  <c:v>629.20000000007451</c:v>
                </c:pt>
                <c:pt idx="6292">
                  <c:v>629.30000000007453</c:v>
                </c:pt>
                <c:pt idx="6293">
                  <c:v>629.40000000007456</c:v>
                </c:pt>
                <c:pt idx="6294">
                  <c:v>629.50000000007458</c:v>
                </c:pt>
                <c:pt idx="6295">
                  <c:v>629.6000000000746</c:v>
                </c:pt>
                <c:pt idx="6296">
                  <c:v>629.70000000007462</c:v>
                </c:pt>
                <c:pt idx="6297">
                  <c:v>629.80000000007465</c:v>
                </c:pt>
                <c:pt idx="6298">
                  <c:v>629.90000000007467</c:v>
                </c:pt>
                <c:pt idx="6299">
                  <c:v>630.00000000007469</c:v>
                </c:pt>
                <c:pt idx="6300">
                  <c:v>630.10000000007471</c:v>
                </c:pt>
                <c:pt idx="6301">
                  <c:v>630.20000000007474</c:v>
                </c:pt>
                <c:pt idx="6302">
                  <c:v>630.30000000007476</c:v>
                </c:pt>
                <c:pt idx="6303">
                  <c:v>630.40000000007478</c:v>
                </c:pt>
                <c:pt idx="6304">
                  <c:v>630.50000000007481</c:v>
                </c:pt>
                <c:pt idx="6305">
                  <c:v>630.60000000007483</c:v>
                </c:pt>
                <c:pt idx="6306">
                  <c:v>630.70000000007485</c:v>
                </c:pt>
                <c:pt idx="6307">
                  <c:v>630.80000000007487</c:v>
                </c:pt>
                <c:pt idx="6308">
                  <c:v>630.9000000000749</c:v>
                </c:pt>
                <c:pt idx="6309">
                  <c:v>631.00000000007492</c:v>
                </c:pt>
                <c:pt idx="6310">
                  <c:v>631.10000000007494</c:v>
                </c:pt>
                <c:pt idx="6311">
                  <c:v>631.20000000007497</c:v>
                </c:pt>
                <c:pt idx="6312">
                  <c:v>631.30000000007499</c:v>
                </c:pt>
                <c:pt idx="6313">
                  <c:v>631.40000000007501</c:v>
                </c:pt>
                <c:pt idx="6314">
                  <c:v>631.50000000007503</c:v>
                </c:pt>
                <c:pt idx="6315">
                  <c:v>631.60000000007506</c:v>
                </c:pt>
                <c:pt idx="6316">
                  <c:v>631.70000000007508</c:v>
                </c:pt>
                <c:pt idx="6317">
                  <c:v>631.8000000000751</c:v>
                </c:pt>
                <c:pt idx="6318">
                  <c:v>631.90000000007512</c:v>
                </c:pt>
                <c:pt idx="6319">
                  <c:v>632.00000000007515</c:v>
                </c:pt>
                <c:pt idx="6320">
                  <c:v>632.10000000007517</c:v>
                </c:pt>
                <c:pt idx="6321">
                  <c:v>632.20000000007519</c:v>
                </c:pt>
                <c:pt idx="6322">
                  <c:v>632.30000000007522</c:v>
                </c:pt>
                <c:pt idx="6323">
                  <c:v>632.40000000007524</c:v>
                </c:pt>
                <c:pt idx="6324">
                  <c:v>632.50000000007526</c:v>
                </c:pt>
                <c:pt idx="6325">
                  <c:v>632.60000000007528</c:v>
                </c:pt>
                <c:pt idx="6326">
                  <c:v>632.70000000007531</c:v>
                </c:pt>
                <c:pt idx="6327">
                  <c:v>632.80000000007533</c:v>
                </c:pt>
                <c:pt idx="6328">
                  <c:v>632.90000000007535</c:v>
                </c:pt>
                <c:pt idx="6329">
                  <c:v>633.00000000007537</c:v>
                </c:pt>
                <c:pt idx="6330">
                  <c:v>633.1000000000754</c:v>
                </c:pt>
                <c:pt idx="6331">
                  <c:v>633.20000000007542</c:v>
                </c:pt>
                <c:pt idx="6332">
                  <c:v>633.30000000007544</c:v>
                </c:pt>
                <c:pt idx="6333">
                  <c:v>633.40000000007547</c:v>
                </c:pt>
                <c:pt idx="6334">
                  <c:v>633.50000000007549</c:v>
                </c:pt>
                <c:pt idx="6335">
                  <c:v>633.60000000007551</c:v>
                </c:pt>
                <c:pt idx="6336">
                  <c:v>633.70000000007553</c:v>
                </c:pt>
                <c:pt idx="6337">
                  <c:v>633.80000000007556</c:v>
                </c:pt>
                <c:pt idx="6338">
                  <c:v>633.90000000007558</c:v>
                </c:pt>
                <c:pt idx="6339">
                  <c:v>634.0000000000756</c:v>
                </c:pt>
                <c:pt idx="6340">
                  <c:v>634.10000000007562</c:v>
                </c:pt>
                <c:pt idx="6341">
                  <c:v>634.20000000007565</c:v>
                </c:pt>
                <c:pt idx="6342">
                  <c:v>634.30000000007567</c:v>
                </c:pt>
                <c:pt idx="6343">
                  <c:v>634.40000000007569</c:v>
                </c:pt>
                <c:pt idx="6344">
                  <c:v>634.50000000007572</c:v>
                </c:pt>
                <c:pt idx="6345">
                  <c:v>634.60000000007574</c:v>
                </c:pt>
                <c:pt idx="6346">
                  <c:v>634.70000000007576</c:v>
                </c:pt>
                <c:pt idx="6347">
                  <c:v>634.80000000007578</c:v>
                </c:pt>
                <c:pt idx="6348">
                  <c:v>634.90000000007581</c:v>
                </c:pt>
                <c:pt idx="6349">
                  <c:v>635.00000000007583</c:v>
                </c:pt>
                <c:pt idx="6350">
                  <c:v>635.10000000007585</c:v>
                </c:pt>
                <c:pt idx="6351">
                  <c:v>635.20000000007587</c:v>
                </c:pt>
                <c:pt idx="6352">
                  <c:v>635.3000000000759</c:v>
                </c:pt>
                <c:pt idx="6353">
                  <c:v>635.40000000007592</c:v>
                </c:pt>
                <c:pt idx="6354">
                  <c:v>635.50000000007594</c:v>
                </c:pt>
                <c:pt idx="6355">
                  <c:v>635.60000000007597</c:v>
                </c:pt>
                <c:pt idx="6356">
                  <c:v>635.70000000007599</c:v>
                </c:pt>
                <c:pt idx="6357">
                  <c:v>635.80000000007601</c:v>
                </c:pt>
                <c:pt idx="6358">
                  <c:v>635.90000000007603</c:v>
                </c:pt>
                <c:pt idx="6359">
                  <c:v>636.00000000007606</c:v>
                </c:pt>
                <c:pt idx="6360">
                  <c:v>636.10000000007608</c:v>
                </c:pt>
                <c:pt idx="6361">
                  <c:v>636.2000000000761</c:v>
                </c:pt>
                <c:pt idx="6362">
                  <c:v>636.30000000007612</c:v>
                </c:pt>
                <c:pt idx="6363">
                  <c:v>636.40000000007615</c:v>
                </c:pt>
                <c:pt idx="6364">
                  <c:v>636.50000000007617</c:v>
                </c:pt>
                <c:pt idx="6365">
                  <c:v>636.60000000007619</c:v>
                </c:pt>
                <c:pt idx="6366">
                  <c:v>636.70000000007622</c:v>
                </c:pt>
                <c:pt idx="6367">
                  <c:v>636.80000000007624</c:v>
                </c:pt>
                <c:pt idx="6368">
                  <c:v>636.90000000007626</c:v>
                </c:pt>
                <c:pt idx="6369">
                  <c:v>637.00000000007628</c:v>
                </c:pt>
                <c:pt idx="6370">
                  <c:v>637.10000000007631</c:v>
                </c:pt>
                <c:pt idx="6371">
                  <c:v>637.20000000007633</c:v>
                </c:pt>
                <c:pt idx="6372">
                  <c:v>637.30000000007635</c:v>
                </c:pt>
                <c:pt idx="6373">
                  <c:v>637.40000000007637</c:v>
                </c:pt>
                <c:pt idx="6374">
                  <c:v>637.5000000000764</c:v>
                </c:pt>
                <c:pt idx="6375">
                  <c:v>637.60000000007642</c:v>
                </c:pt>
                <c:pt idx="6376">
                  <c:v>637.70000000007644</c:v>
                </c:pt>
                <c:pt idx="6377">
                  <c:v>637.80000000007647</c:v>
                </c:pt>
                <c:pt idx="6378">
                  <c:v>637.90000000007649</c:v>
                </c:pt>
                <c:pt idx="6379">
                  <c:v>638.00000000007651</c:v>
                </c:pt>
                <c:pt idx="6380">
                  <c:v>638.10000000007653</c:v>
                </c:pt>
                <c:pt idx="6381">
                  <c:v>638.20000000007656</c:v>
                </c:pt>
                <c:pt idx="6382">
                  <c:v>638.30000000007658</c:v>
                </c:pt>
                <c:pt idx="6383">
                  <c:v>638.4000000000766</c:v>
                </c:pt>
                <c:pt idx="6384">
                  <c:v>638.50000000007662</c:v>
                </c:pt>
                <c:pt idx="6385">
                  <c:v>638.60000000007665</c:v>
                </c:pt>
                <c:pt idx="6386">
                  <c:v>638.70000000007667</c:v>
                </c:pt>
                <c:pt idx="6387">
                  <c:v>638.80000000007669</c:v>
                </c:pt>
                <c:pt idx="6388">
                  <c:v>638.90000000007672</c:v>
                </c:pt>
                <c:pt idx="6389">
                  <c:v>639.00000000007674</c:v>
                </c:pt>
                <c:pt idx="6390">
                  <c:v>639.10000000007676</c:v>
                </c:pt>
                <c:pt idx="6391">
                  <c:v>639.20000000007678</c:v>
                </c:pt>
                <c:pt idx="6392">
                  <c:v>639.30000000007681</c:v>
                </c:pt>
                <c:pt idx="6393">
                  <c:v>639.40000000007683</c:v>
                </c:pt>
                <c:pt idx="6394">
                  <c:v>639.50000000007685</c:v>
                </c:pt>
                <c:pt idx="6395">
                  <c:v>639.60000000007688</c:v>
                </c:pt>
                <c:pt idx="6396">
                  <c:v>639.7000000000769</c:v>
                </c:pt>
                <c:pt idx="6397">
                  <c:v>639.80000000007692</c:v>
                </c:pt>
                <c:pt idx="6398">
                  <c:v>639.90000000007694</c:v>
                </c:pt>
                <c:pt idx="6399">
                  <c:v>640.00000000007697</c:v>
                </c:pt>
                <c:pt idx="6400">
                  <c:v>640.10000000007699</c:v>
                </c:pt>
                <c:pt idx="6401">
                  <c:v>640.20000000007701</c:v>
                </c:pt>
                <c:pt idx="6402">
                  <c:v>640.30000000007703</c:v>
                </c:pt>
                <c:pt idx="6403">
                  <c:v>640.40000000007706</c:v>
                </c:pt>
                <c:pt idx="6404">
                  <c:v>640.50000000007708</c:v>
                </c:pt>
                <c:pt idx="6405">
                  <c:v>640.6000000000771</c:v>
                </c:pt>
                <c:pt idx="6406">
                  <c:v>640.70000000007713</c:v>
                </c:pt>
                <c:pt idx="6407">
                  <c:v>640.80000000007715</c:v>
                </c:pt>
                <c:pt idx="6408">
                  <c:v>640.90000000007717</c:v>
                </c:pt>
                <c:pt idx="6409">
                  <c:v>641.00000000007719</c:v>
                </c:pt>
                <c:pt idx="6410">
                  <c:v>641.10000000007722</c:v>
                </c:pt>
                <c:pt idx="6411">
                  <c:v>641.20000000007724</c:v>
                </c:pt>
                <c:pt idx="6412">
                  <c:v>641.30000000007726</c:v>
                </c:pt>
                <c:pt idx="6413">
                  <c:v>641.40000000007728</c:v>
                </c:pt>
                <c:pt idx="6414">
                  <c:v>641.50000000007731</c:v>
                </c:pt>
                <c:pt idx="6415">
                  <c:v>641.60000000007733</c:v>
                </c:pt>
                <c:pt idx="6416">
                  <c:v>641.70000000007735</c:v>
                </c:pt>
                <c:pt idx="6417">
                  <c:v>641.80000000007738</c:v>
                </c:pt>
                <c:pt idx="6418">
                  <c:v>641.9000000000774</c:v>
                </c:pt>
                <c:pt idx="6419">
                  <c:v>642.00000000007742</c:v>
                </c:pt>
                <c:pt idx="6420">
                  <c:v>642.10000000007744</c:v>
                </c:pt>
                <c:pt idx="6421">
                  <c:v>642.20000000007747</c:v>
                </c:pt>
                <c:pt idx="6422">
                  <c:v>642.30000000007749</c:v>
                </c:pt>
                <c:pt idx="6423">
                  <c:v>642.40000000007751</c:v>
                </c:pt>
                <c:pt idx="6424">
                  <c:v>642.50000000007753</c:v>
                </c:pt>
                <c:pt idx="6425">
                  <c:v>642.60000000007756</c:v>
                </c:pt>
                <c:pt idx="6426">
                  <c:v>642.70000000007758</c:v>
                </c:pt>
                <c:pt idx="6427">
                  <c:v>642.8000000000776</c:v>
                </c:pt>
                <c:pt idx="6428">
                  <c:v>642.90000000007763</c:v>
                </c:pt>
                <c:pt idx="6429">
                  <c:v>643.00000000007765</c:v>
                </c:pt>
                <c:pt idx="6430">
                  <c:v>643.10000000007767</c:v>
                </c:pt>
                <c:pt idx="6431">
                  <c:v>643.20000000007769</c:v>
                </c:pt>
                <c:pt idx="6432">
                  <c:v>643.30000000007772</c:v>
                </c:pt>
                <c:pt idx="6433">
                  <c:v>643.40000000007774</c:v>
                </c:pt>
                <c:pt idx="6434">
                  <c:v>643.50000000007776</c:v>
                </c:pt>
                <c:pt idx="6435">
                  <c:v>643.60000000007778</c:v>
                </c:pt>
                <c:pt idx="6436">
                  <c:v>643.70000000007781</c:v>
                </c:pt>
                <c:pt idx="6437">
                  <c:v>643.80000000007783</c:v>
                </c:pt>
                <c:pt idx="6438">
                  <c:v>643.90000000007785</c:v>
                </c:pt>
                <c:pt idx="6439">
                  <c:v>644.00000000007788</c:v>
                </c:pt>
                <c:pt idx="6440">
                  <c:v>644.1000000000779</c:v>
                </c:pt>
                <c:pt idx="6441">
                  <c:v>644.20000000007792</c:v>
                </c:pt>
                <c:pt idx="6442">
                  <c:v>644.30000000007794</c:v>
                </c:pt>
                <c:pt idx="6443">
                  <c:v>644.40000000007797</c:v>
                </c:pt>
                <c:pt idx="6444">
                  <c:v>644.50000000007799</c:v>
                </c:pt>
                <c:pt idx="6445">
                  <c:v>644.60000000007801</c:v>
                </c:pt>
                <c:pt idx="6446">
                  <c:v>644.70000000007803</c:v>
                </c:pt>
                <c:pt idx="6447">
                  <c:v>644.80000000007806</c:v>
                </c:pt>
                <c:pt idx="6448">
                  <c:v>644.90000000007808</c:v>
                </c:pt>
                <c:pt idx="6449">
                  <c:v>645.0000000000781</c:v>
                </c:pt>
                <c:pt idx="6450">
                  <c:v>645.10000000007813</c:v>
                </c:pt>
                <c:pt idx="6451">
                  <c:v>645.20000000007815</c:v>
                </c:pt>
                <c:pt idx="6452">
                  <c:v>645.30000000007817</c:v>
                </c:pt>
                <c:pt idx="6453">
                  <c:v>645.40000000007819</c:v>
                </c:pt>
                <c:pt idx="6454">
                  <c:v>645.50000000007822</c:v>
                </c:pt>
                <c:pt idx="6455">
                  <c:v>645.60000000007824</c:v>
                </c:pt>
                <c:pt idx="6456">
                  <c:v>645.70000000007826</c:v>
                </c:pt>
                <c:pt idx="6457">
                  <c:v>645.80000000007828</c:v>
                </c:pt>
                <c:pt idx="6458">
                  <c:v>645.90000000007831</c:v>
                </c:pt>
                <c:pt idx="6459">
                  <c:v>646.00000000007833</c:v>
                </c:pt>
                <c:pt idx="6460">
                  <c:v>646.10000000007835</c:v>
                </c:pt>
                <c:pt idx="6461">
                  <c:v>646.20000000007838</c:v>
                </c:pt>
                <c:pt idx="6462">
                  <c:v>646.3000000000784</c:v>
                </c:pt>
                <c:pt idx="6463">
                  <c:v>646.40000000007842</c:v>
                </c:pt>
                <c:pt idx="6464">
                  <c:v>646.50000000007844</c:v>
                </c:pt>
                <c:pt idx="6465">
                  <c:v>646.60000000007847</c:v>
                </c:pt>
                <c:pt idx="6466">
                  <c:v>646.70000000007849</c:v>
                </c:pt>
                <c:pt idx="6467">
                  <c:v>646.80000000007851</c:v>
                </c:pt>
                <c:pt idx="6468">
                  <c:v>646.90000000007853</c:v>
                </c:pt>
                <c:pt idx="6469">
                  <c:v>647.00000000007856</c:v>
                </c:pt>
                <c:pt idx="6470">
                  <c:v>647.10000000007858</c:v>
                </c:pt>
                <c:pt idx="6471">
                  <c:v>647.2000000000786</c:v>
                </c:pt>
                <c:pt idx="6472">
                  <c:v>647.30000000007863</c:v>
                </c:pt>
                <c:pt idx="6473">
                  <c:v>647.40000000007865</c:v>
                </c:pt>
                <c:pt idx="6474">
                  <c:v>647.50000000007867</c:v>
                </c:pt>
                <c:pt idx="6475">
                  <c:v>647.60000000007869</c:v>
                </c:pt>
                <c:pt idx="6476">
                  <c:v>647.70000000007872</c:v>
                </c:pt>
                <c:pt idx="6477">
                  <c:v>647.80000000007874</c:v>
                </c:pt>
                <c:pt idx="6478">
                  <c:v>647.90000000007876</c:v>
                </c:pt>
                <c:pt idx="6479">
                  <c:v>648.00000000007878</c:v>
                </c:pt>
                <c:pt idx="6480">
                  <c:v>648.10000000007881</c:v>
                </c:pt>
                <c:pt idx="6481">
                  <c:v>648.20000000007883</c:v>
                </c:pt>
                <c:pt idx="6482">
                  <c:v>648.30000000007885</c:v>
                </c:pt>
                <c:pt idx="6483">
                  <c:v>648.40000000007888</c:v>
                </c:pt>
                <c:pt idx="6484">
                  <c:v>648.5000000000789</c:v>
                </c:pt>
                <c:pt idx="6485">
                  <c:v>648.60000000007892</c:v>
                </c:pt>
                <c:pt idx="6486">
                  <c:v>648.70000000007894</c:v>
                </c:pt>
                <c:pt idx="6487">
                  <c:v>648.80000000007897</c:v>
                </c:pt>
                <c:pt idx="6488">
                  <c:v>648.90000000007899</c:v>
                </c:pt>
                <c:pt idx="6489">
                  <c:v>649.00000000007901</c:v>
                </c:pt>
                <c:pt idx="6490">
                  <c:v>649.10000000007904</c:v>
                </c:pt>
                <c:pt idx="6491">
                  <c:v>649.20000000007906</c:v>
                </c:pt>
                <c:pt idx="6492">
                  <c:v>649.30000000007908</c:v>
                </c:pt>
                <c:pt idx="6493">
                  <c:v>649.4000000000791</c:v>
                </c:pt>
                <c:pt idx="6494">
                  <c:v>649.50000000007913</c:v>
                </c:pt>
                <c:pt idx="6495">
                  <c:v>649.60000000007915</c:v>
                </c:pt>
                <c:pt idx="6496">
                  <c:v>649.70000000007917</c:v>
                </c:pt>
                <c:pt idx="6497">
                  <c:v>649.80000000007919</c:v>
                </c:pt>
                <c:pt idx="6498">
                  <c:v>649.90000000007922</c:v>
                </c:pt>
                <c:pt idx="6499">
                  <c:v>650.00000000007924</c:v>
                </c:pt>
                <c:pt idx="6500">
                  <c:v>650.10000000007926</c:v>
                </c:pt>
                <c:pt idx="6501">
                  <c:v>650.20000000007929</c:v>
                </c:pt>
                <c:pt idx="6502">
                  <c:v>650.30000000007931</c:v>
                </c:pt>
                <c:pt idx="6503">
                  <c:v>650.40000000007933</c:v>
                </c:pt>
                <c:pt idx="6504">
                  <c:v>650.50000000007935</c:v>
                </c:pt>
                <c:pt idx="6505">
                  <c:v>650.60000000007938</c:v>
                </c:pt>
                <c:pt idx="6506">
                  <c:v>650.7000000000794</c:v>
                </c:pt>
                <c:pt idx="6507">
                  <c:v>650.80000000007942</c:v>
                </c:pt>
                <c:pt idx="6508">
                  <c:v>650.90000000007944</c:v>
                </c:pt>
                <c:pt idx="6509">
                  <c:v>651.00000000007947</c:v>
                </c:pt>
                <c:pt idx="6510">
                  <c:v>651.10000000007949</c:v>
                </c:pt>
                <c:pt idx="6511">
                  <c:v>651.20000000007951</c:v>
                </c:pt>
                <c:pt idx="6512">
                  <c:v>651.30000000007954</c:v>
                </c:pt>
                <c:pt idx="6513">
                  <c:v>651.40000000007956</c:v>
                </c:pt>
                <c:pt idx="6514">
                  <c:v>651.50000000007958</c:v>
                </c:pt>
                <c:pt idx="6515">
                  <c:v>651.6000000000796</c:v>
                </c:pt>
                <c:pt idx="6516">
                  <c:v>651.70000000007963</c:v>
                </c:pt>
                <c:pt idx="6517">
                  <c:v>651.80000000007965</c:v>
                </c:pt>
                <c:pt idx="6518">
                  <c:v>651.90000000007967</c:v>
                </c:pt>
                <c:pt idx="6519">
                  <c:v>652.00000000007969</c:v>
                </c:pt>
                <c:pt idx="6520">
                  <c:v>652.10000000007972</c:v>
                </c:pt>
                <c:pt idx="6521">
                  <c:v>652.20000000007974</c:v>
                </c:pt>
                <c:pt idx="6522">
                  <c:v>652.30000000007976</c:v>
                </c:pt>
                <c:pt idx="6523">
                  <c:v>652.40000000007979</c:v>
                </c:pt>
                <c:pt idx="6524">
                  <c:v>652.50000000007981</c:v>
                </c:pt>
                <c:pt idx="6525">
                  <c:v>652.60000000007983</c:v>
                </c:pt>
                <c:pt idx="6526">
                  <c:v>652.70000000007985</c:v>
                </c:pt>
                <c:pt idx="6527">
                  <c:v>652.80000000007988</c:v>
                </c:pt>
                <c:pt idx="6528">
                  <c:v>652.9000000000799</c:v>
                </c:pt>
                <c:pt idx="6529">
                  <c:v>653.00000000007992</c:v>
                </c:pt>
                <c:pt idx="6530">
                  <c:v>653.10000000007994</c:v>
                </c:pt>
                <c:pt idx="6531">
                  <c:v>653.20000000007997</c:v>
                </c:pt>
                <c:pt idx="6532">
                  <c:v>653.30000000007999</c:v>
                </c:pt>
                <c:pt idx="6533">
                  <c:v>653.40000000008001</c:v>
                </c:pt>
                <c:pt idx="6534">
                  <c:v>653.50000000008004</c:v>
                </c:pt>
                <c:pt idx="6535">
                  <c:v>653.60000000008006</c:v>
                </c:pt>
                <c:pt idx="6536">
                  <c:v>653.70000000008008</c:v>
                </c:pt>
                <c:pt idx="6537">
                  <c:v>653.8000000000801</c:v>
                </c:pt>
                <c:pt idx="6538">
                  <c:v>653.90000000008013</c:v>
                </c:pt>
                <c:pt idx="6539">
                  <c:v>654.00000000008015</c:v>
                </c:pt>
                <c:pt idx="6540">
                  <c:v>654.10000000008017</c:v>
                </c:pt>
                <c:pt idx="6541">
                  <c:v>654.20000000008019</c:v>
                </c:pt>
                <c:pt idx="6542">
                  <c:v>654.30000000008022</c:v>
                </c:pt>
                <c:pt idx="6543">
                  <c:v>654.40000000008024</c:v>
                </c:pt>
                <c:pt idx="6544">
                  <c:v>654.50000000008026</c:v>
                </c:pt>
                <c:pt idx="6545">
                  <c:v>654.60000000008029</c:v>
                </c:pt>
                <c:pt idx="6546">
                  <c:v>654.70000000008031</c:v>
                </c:pt>
                <c:pt idx="6547">
                  <c:v>654.80000000008033</c:v>
                </c:pt>
                <c:pt idx="6548">
                  <c:v>654.90000000008035</c:v>
                </c:pt>
                <c:pt idx="6549">
                  <c:v>655.00000000008038</c:v>
                </c:pt>
                <c:pt idx="6550">
                  <c:v>655.1000000000804</c:v>
                </c:pt>
                <c:pt idx="6551">
                  <c:v>655.20000000008042</c:v>
                </c:pt>
                <c:pt idx="6552">
                  <c:v>655.30000000008044</c:v>
                </c:pt>
                <c:pt idx="6553">
                  <c:v>655.40000000008047</c:v>
                </c:pt>
                <c:pt idx="6554">
                  <c:v>655.50000000008049</c:v>
                </c:pt>
                <c:pt idx="6555">
                  <c:v>655.60000000008051</c:v>
                </c:pt>
                <c:pt idx="6556">
                  <c:v>655.70000000008054</c:v>
                </c:pt>
                <c:pt idx="6557">
                  <c:v>655.80000000008056</c:v>
                </c:pt>
                <c:pt idx="6558">
                  <c:v>655.90000000008058</c:v>
                </c:pt>
                <c:pt idx="6559">
                  <c:v>656.0000000000806</c:v>
                </c:pt>
                <c:pt idx="6560">
                  <c:v>656.10000000008063</c:v>
                </c:pt>
                <c:pt idx="6561">
                  <c:v>656.20000000008065</c:v>
                </c:pt>
                <c:pt idx="6562">
                  <c:v>656.30000000008067</c:v>
                </c:pt>
                <c:pt idx="6563">
                  <c:v>656.40000000008069</c:v>
                </c:pt>
                <c:pt idx="6564">
                  <c:v>656.50000000008072</c:v>
                </c:pt>
                <c:pt idx="6565">
                  <c:v>656.60000000008074</c:v>
                </c:pt>
                <c:pt idx="6566">
                  <c:v>656.70000000008076</c:v>
                </c:pt>
                <c:pt idx="6567">
                  <c:v>656.80000000008079</c:v>
                </c:pt>
                <c:pt idx="6568">
                  <c:v>656.90000000008081</c:v>
                </c:pt>
                <c:pt idx="6569">
                  <c:v>657.00000000008083</c:v>
                </c:pt>
                <c:pt idx="6570">
                  <c:v>657.10000000008085</c:v>
                </c:pt>
                <c:pt idx="6571">
                  <c:v>657.20000000008088</c:v>
                </c:pt>
                <c:pt idx="6572">
                  <c:v>657.3000000000809</c:v>
                </c:pt>
                <c:pt idx="6573">
                  <c:v>657.40000000008092</c:v>
                </c:pt>
                <c:pt idx="6574">
                  <c:v>657.50000000008095</c:v>
                </c:pt>
                <c:pt idx="6575">
                  <c:v>657.60000000008097</c:v>
                </c:pt>
                <c:pt idx="6576">
                  <c:v>657.70000000008099</c:v>
                </c:pt>
                <c:pt idx="6577">
                  <c:v>657.80000000008101</c:v>
                </c:pt>
                <c:pt idx="6578">
                  <c:v>657.90000000008104</c:v>
                </c:pt>
                <c:pt idx="6579">
                  <c:v>658.00000000008106</c:v>
                </c:pt>
                <c:pt idx="6580">
                  <c:v>658.10000000008108</c:v>
                </c:pt>
                <c:pt idx="6581">
                  <c:v>658.2000000000811</c:v>
                </c:pt>
                <c:pt idx="6582">
                  <c:v>658.30000000008113</c:v>
                </c:pt>
                <c:pt idx="6583">
                  <c:v>658.40000000008115</c:v>
                </c:pt>
                <c:pt idx="6584">
                  <c:v>658.50000000008117</c:v>
                </c:pt>
                <c:pt idx="6585">
                  <c:v>658.6000000000812</c:v>
                </c:pt>
                <c:pt idx="6586">
                  <c:v>658.70000000008122</c:v>
                </c:pt>
                <c:pt idx="6587">
                  <c:v>658.80000000008124</c:v>
                </c:pt>
                <c:pt idx="6588">
                  <c:v>658.90000000008126</c:v>
                </c:pt>
                <c:pt idx="6589">
                  <c:v>659.00000000008129</c:v>
                </c:pt>
                <c:pt idx="6590">
                  <c:v>659.10000000008131</c:v>
                </c:pt>
                <c:pt idx="6591">
                  <c:v>659.20000000008133</c:v>
                </c:pt>
                <c:pt idx="6592">
                  <c:v>659.30000000008135</c:v>
                </c:pt>
                <c:pt idx="6593">
                  <c:v>659.40000000008138</c:v>
                </c:pt>
                <c:pt idx="6594">
                  <c:v>659.5000000000814</c:v>
                </c:pt>
                <c:pt idx="6595">
                  <c:v>659.60000000008142</c:v>
                </c:pt>
                <c:pt idx="6596">
                  <c:v>659.70000000008145</c:v>
                </c:pt>
                <c:pt idx="6597">
                  <c:v>659.80000000008147</c:v>
                </c:pt>
                <c:pt idx="6598">
                  <c:v>659.90000000008149</c:v>
                </c:pt>
                <c:pt idx="6599">
                  <c:v>660.00000000008151</c:v>
                </c:pt>
                <c:pt idx="6600">
                  <c:v>660.10000000008154</c:v>
                </c:pt>
                <c:pt idx="6601">
                  <c:v>660.20000000008156</c:v>
                </c:pt>
                <c:pt idx="6602">
                  <c:v>660.30000000008158</c:v>
                </c:pt>
                <c:pt idx="6603">
                  <c:v>660.4000000000816</c:v>
                </c:pt>
                <c:pt idx="6604">
                  <c:v>660.50000000008163</c:v>
                </c:pt>
                <c:pt idx="6605">
                  <c:v>660.60000000008165</c:v>
                </c:pt>
                <c:pt idx="6606">
                  <c:v>660.70000000008167</c:v>
                </c:pt>
                <c:pt idx="6607">
                  <c:v>660.8000000000817</c:v>
                </c:pt>
                <c:pt idx="6608">
                  <c:v>660.90000000008172</c:v>
                </c:pt>
                <c:pt idx="6609">
                  <c:v>661.00000000008174</c:v>
                </c:pt>
                <c:pt idx="6610">
                  <c:v>661.10000000008176</c:v>
                </c:pt>
                <c:pt idx="6611">
                  <c:v>661.20000000008179</c:v>
                </c:pt>
                <c:pt idx="6612">
                  <c:v>661.30000000008181</c:v>
                </c:pt>
                <c:pt idx="6613">
                  <c:v>661.40000000008183</c:v>
                </c:pt>
                <c:pt idx="6614">
                  <c:v>661.50000000008185</c:v>
                </c:pt>
                <c:pt idx="6615">
                  <c:v>661.60000000008188</c:v>
                </c:pt>
                <c:pt idx="6616">
                  <c:v>661.7000000000819</c:v>
                </c:pt>
                <c:pt idx="6617">
                  <c:v>661.80000000008192</c:v>
                </c:pt>
                <c:pt idx="6618">
                  <c:v>661.90000000008195</c:v>
                </c:pt>
                <c:pt idx="6619">
                  <c:v>662.00000000008197</c:v>
                </c:pt>
                <c:pt idx="6620">
                  <c:v>662.10000000008199</c:v>
                </c:pt>
                <c:pt idx="6621">
                  <c:v>662.20000000008201</c:v>
                </c:pt>
                <c:pt idx="6622">
                  <c:v>662.30000000008204</c:v>
                </c:pt>
                <c:pt idx="6623">
                  <c:v>662.40000000008206</c:v>
                </c:pt>
                <c:pt idx="6624">
                  <c:v>662.50000000008208</c:v>
                </c:pt>
                <c:pt idx="6625">
                  <c:v>662.6000000000821</c:v>
                </c:pt>
                <c:pt idx="6626">
                  <c:v>662.70000000008213</c:v>
                </c:pt>
                <c:pt idx="6627">
                  <c:v>662.80000000008215</c:v>
                </c:pt>
                <c:pt idx="6628">
                  <c:v>662.90000000008217</c:v>
                </c:pt>
                <c:pt idx="6629">
                  <c:v>663.0000000000822</c:v>
                </c:pt>
                <c:pt idx="6630">
                  <c:v>663.10000000008222</c:v>
                </c:pt>
                <c:pt idx="6631">
                  <c:v>663.20000000008224</c:v>
                </c:pt>
                <c:pt idx="6632">
                  <c:v>663.30000000008226</c:v>
                </c:pt>
                <c:pt idx="6633">
                  <c:v>663.40000000008229</c:v>
                </c:pt>
                <c:pt idx="6634">
                  <c:v>663.50000000008231</c:v>
                </c:pt>
                <c:pt idx="6635">
                  <c:v>663.60000000008233</c:v>
                </c:pt>
                <c:pt idx="6636">
                  <c:v>663.70000000008235</c:v>
                </c:pt>
                <c:pt idx="6637">
                  <c:v>663.80000000008238</c:v>
                </c:pt>
                <c:pt idx="6638">
                  <c:v>663.9000000000824</c:v>
                </c:pt>
                <c:pt idx="6639">
                  <c:v>664.00000000008242</c:v>
                </c:pt>
                <c:pt idx="6640">
                  <c:v>664.10000000008245</c:v>
                </c:pt>
                <c:pt idx="6641">
                  <c:v>664.20000000008247</c:v>
                </c:pt>
                <c:pt idx="6642">
                  <c:v>664.30000000008249</c:v>
                </c:pt>
                <c:pt idx="6643">
                  <c:v>664.40000000008251</c:v>
                </c:pt>
                <c:pt idx="6644">
                  <c:v>664.50000000008254</c:v>
                </c:pt>
                <c:pt idx="6645">
                  <c:v>664.60000000008256</c:v>
                </c:pt>
                <c:pt idx="6646">
                  <c:v>664.70000000008258</c:v>
                </c:pt>
                <c:pt idx="6647">
                  <c:v>664.8000000000826</c:v>
                </c:pt>
                <c:pt idx="6648">
                  <c:v>664.90000000008263</c:v>
                </c:pt>
                <c:pt idx="6649">
                  <c:v>665.00000000008265</c:v>
                </c:pt>
                <c:pt idx="6650">
                  <c:v>665.10000000008267</c:v>
                </c:pt>
                <c:pt idx="6651">
                  <c:v>665.2000000000827</c:v>
                </c:pt>
                <c:pt idx="6652">
                  <c:v>665.30000000008272</c:v>
                </c:pt>
                <c:pt idx="6653">
                  <c:v>665.40000000008274</c:v>
                </c:pt>
                <c:pt idx="6654">
                  <c:v>665.50000000008276</c:v>
                </c:pt>
                <c:pt idx="6655">
                  <c:v>665.60000000008279</c:v>
                </c:pt>
                <c:pt idx="6656">
                  <c:v>665.70000000008281</c:v>
                </c:pt>
                <c:pt idx="6657">
                  <c:v>665.80000000008283</c:v>
                </c:pt>
                <c:pt idx="6658">
                  <c:v>665.90000000008285</c:v>
                </c:pt>
                <c:pt idx="6659">
                  <c:v>666.00000000008288</c:v>
                </c:pt>
                <c:pt idx="6660">
                  <c:v>666.1000000000829</c:v>
                </c:pt>
                <c:pt idx="6661">
                  <c:v>666.20000000008292</c:v>
                </c:pt>
                <c:pt idx="6662">
                  <c:v>666.30000000008295</c:v>
                </c:pt>
                <c:pt idx="6663">
                  <c:v>666.40000000008297</c:v>
                </c:pt>
                <c:pt idx="6664">
                  <c:v>666.50000000008299</c:v>
                </c:pt>
                <c:pt idx="6665">
                  <c:v>666.60000000008301</c:v>
                </c:pt>
                <c:pt idx="6666">
                  <c:v>666.70000000008304</c:v>
                </c:pt>
                <c:pt idx="6667">
                  <c:v>666.80000000008306</c:v>
                </c:pt>
                <c:pt idx="6668">
                  <c:v>666.90000000008308</c:v>
                </c:pt>
                <c:pt idx="6669">
                  <c:v>667.00000000008311</c:v>
                </c:pt>
                <c:pt idx="6670">
                  <c:v>667.10000000008313</c:v>
                </c:pt>
                <c:pt idx="6671">
                  <c:v>667.20000000008315</c:v>
                </c:pt>
                <c:pt idx="6672">
                  <c:v>667.30000000008317</c:v>
                </c:pt>
                <c:pt idx="6673">
                  <c:v>667.4000000000832</c:v>
                </c:pt>
                <c:pt idx="6674">
                  <c:v>667.50000000008322</c:v>
                </c:pt>
                <c:pt idx="6675">
                  <c:v>667.60000000008324</c:v>
                </c:pt>
                <c:pt idx="6676">
                  <c:v>667.70000000008326</c:v>
                </c:pt>
                <c:pt idx="6677">
                  <c:v>667.80000000008329</c:v>
                </c:pt>
                <c:pt idx="6678">
                  <c:v>667.90000000008331</c:v>
                </c:pt>
                <c:pt idx="6679">
                  <c:v>668.00000000008333</c:v>
                </c:pt>
                <c:pt idx="6680">
                  <c:v>668.10000000008336</c:v>
                </c:pt>
                <c:pt idx="6681">
                  <c:v>668.20000000008338</c:v>
                </c:pt>
                <c:pt idx="6682">
                  <c:v>668.3000000000834</c:v>
                </c:pt>
                <c:pt idx="6683">
                  <c:v>668.40000000008342</c:v>
                </c:pt>
                <c:pt idx="6684">
                  <c:v>668.50000000008345</c:v>
                </c:pt>
                <c:pt idx="6685">
                  <c:v>668.60000000008347</c:v>
                </c:pt>
                <c:pt idx="6686">
                  <c:v>668.70000000008349</c:v>
                </c:pt>
                <c:pt idx="6687">
                  <c:v>668.80000000008351</c:v>
                </c:pt>
                <c:pt idx="6688">
                  <c:v>668.90000000008354</c:v>
                </c:pt>
                <c:pt idx="6689">
                  <c:v>669.00000000008356</c:v>
                </c:pt>
                <c:pt idx="6690">
                  <c:v>669.10000000008358</c:v>
                </c:pt>
                <c:pt idx="6691">
                  <c:v>669.20000000008361</c:v>
                </c:pt>
                <c:pt idx="6692">
                  <c:v>669.30000000008363</c:v>
                </c:pt>
                <c:pt idx="6693">
                  <c:v>669.40000000008365</c:v>
                </c:pt>
                <c:pt idx="6694">
                  <c:v>669.50000000008367</c:v>
                </c:pt>
                <c:pt idx="6695">
                  <c:v>669.6000000000837</c:v>
                </c:pt>
                <c:pt idx="6696">
                  <c:v>669.70000000008372</c:v>
                </c:pt>
                <c:pt idx="6697">
                  <c:v>669.80000000008374</c:v>
                </c:pt>
                <c:pt idx="6698">
                  <c:v>669.90000000008376</c:v>
                </c:pt>
                <c:pt idx="6699">
                  <c:v>670.00000000008379</c:v>
                </c:pt>
                <c:pt idx="6700">
                  <c:v>670.10000000008381</c:v>
                </c:pt>
                <c:pt idx="6701">
                  <c:v>670.20000000008383</c:v>
                </c:pt>
                <c:pt idx="6702">
                  <c:v>670.30000000008386</c:v>
                </c:pt>
                <c:pt idx="6703">
                  <c:v>670.40000000008388</c:v>
                </c:pt>
                <c:pt idx="6704">
                  <c:v>670.5000000000839</c:v>
                </c:pt>
                <c:pt idx="6705">
                  <c:v>670.60000000008392</c:v>
                </c:pt>
                <c:pt idx="6706">
                  <c:v>670.70000000008395</c:v>
                </c:pt>
                <c:pt idx="6707">
                  <c:v>670.80000000008397</c:v>
                </c:pt>
                <c:pt idx="6708">
                  <c:v>670.90000000008399</c:v>
                </c:pt>
                <c:pt idx="6709">
                  <c:v>671.00000000008401</c:v>
                </c:pt>
                <c:pt idx="6710">
                  <c:v>671.10000000008404</c:v>
                </c:pt>
                <c:pt idx="6711">
                  <c:v>671.20000000008406</c:v>
                </c:pt>
                <c:pt idx="6712">
                  <c:v>671.30000000008408</c:v>
                </c:pt>
                <c:pt idx="6713">
                  <c:v>671.40000000008411</c:v>
                </c:pt>
                <c:pt idx="6714">
                  <c:v>671.50000000008413</c:v>
                </c:pt>
                <c:pt idx="6715">
                  <c:v>671.60000000008415</c:v>
                </c:pt>
                <c:pt idx="6716">
                  <c:v>671.70000000008417</c:v>
                </c:pt>
                <c:pt idx="6717">
                  <c:v>671.8000000000842</c:v>
                </c:pt>
                <c:pt idx="6718">
                  <c:v>671.90000000008422</c:v>
                </c:pt>
                <c:pt idx="6719">
                  <c:v>672.00000000008424</c:v>
                </c:pt>
                <c:pt idx="6720">
                  <c:v>672.10000000008426</c:v>
                </c:pt>
                <c:pt idx="6721">
                  <c:v>672.20000000008429</c:v>
                </c:pt>
                <c:pt idx="6722">
                  <c:v>672.30000000008431</c:v>
                </c:pt>
                <c:pt idx="6723">
                  <c:v>672.40000000008433</c:v>
                </c:pt>
                <c:pt idx="6724">
                  <c:v>672.50000000008436</c:v>
                </c:pt>
                <c:pt idx="6725">
                  <c:v>672.60000000008438</c:v>
                </c:pt>
                <c:pt idx="6726">
                  <c:v>672.7000000000844</c:v>
                </c:pt>
                <c:pt idx="6727">
                  <c:v>672.80000000008442</c:v>
                </c:pt>
                <c:pt idx="6728">
                  <c:v>672.90000000008445</c:v>
                </c:pt>
                <c:pt idx="6729">
                  <c:v>673.00000000008447</c:v>
                </c:pt>
                <c:pt idx="6730">
                  <c:v>673.10000000008449</c:v>
                </c:pt>
                <c:pt idx="6731">
                  <c:v>673.20000000008451</c:v>
                </c:pt>
                <c:pt idx="6732">
                  <c:v>673.30000000008454</c:v>
                </c:pt>
                <c:pt idx="6733">
                  <c:v>673.40000000008456</c:v>
                </c:pt>
                <c:pt idx="6734">
                  <c:v>673.50000000008458</c:v>
                </c:pt>
                <c:pt idx="6735">
                  <c:v>673.60000000008461</c:v>
                </c:pt>
                <c:pt idx="6736">
                  <c:v>673.70000000008463</c:v>
                </c:pt>
                <c:pt idx="6737">
                  <c:v>673.80000000008465</c:v>
                </c:pt>
                <c:pt idx="6738">
                  <c:v>673.90000000008467</c:v>
                </c:pt>
                <c:pt idx="6739">
                  <c:v>674.0000000000847</c:v>
                </c:pt>
                <c:pt idx="6740">
                  <c:v>674.10000000008472</c:v>
                </c:pt>
                <c:pt idx="6741">
                  <c:v>674.20000000008474</c:v>
                </c:pt>
                <c:pt idx="6742">
                  <c:v>674.30000000008476</c:v>
                </c:pt>
                <c:pt idx="6743">
                  <c:v>674.40000000008479</c:v>
                </c:pt>
                <c:pt idx="6744">
                  <c:v>674.50000000008481</c:v>
                </c:pt>
                <c:pt idx="6745">
                  <c:v>674.60000000008483</c:v>
                </c:pt>
                <c:pt idx="6746">
                  <c:v>674.70000000008486</c:v>
                </c:pt>
                <c:pt idx="6747">
                  <c:v>674.80000000008488</c:v>
                </c:pt>
                <c:pt idx="6748">
                  <c:v>674.9000000000849</c:v>
                </c:pt>
                <c:pt idx="6749">
                  <c:v>675.00000000008492</c:v>
                </c:pt>
                <c:pt idx="6750">
                  <c:v>675.10000000008495</c:v>
                </c:pt>
                <c:pt idx="6751">
                  <c:v>675.20000000008497</c:v>
                </c:pt>
                <c:pt idx="6752">
                  <c:v>675.30000000008499</c:v>
                </c:pt>
                <c:pt idx="6753">
                  <c:v>675.40000000008502</c:v>
                </c:pt>
                <c:pt idx="6754">
                  <c:v>675.50000000008504</c:v>
                </c:pt>
                <c:pt idx="6755">
                  <c:v>675.60000000008506</c:v>
                </c:pt>
                <c:pt idx="6756">
                  <c:v>675.70000000008508</c:v>
                </c:pt>
                <c:pt idx="6757">
                  <c:v>675.80000000008511</c:v>
                </c:pt>
                <c:pt idx="6758">
                  <c:v>675.90000000008513</c:v>
                </c:pt>
                <c:pt idx="6759">
                  <c:v>676.00000000008515</c:v>
                </c:pt>
                <c:pt idx="6760">
                  <c:v>676.10000000008517</c:v>
                </c:pt>
                <c:pt idx="6761">
                  <c:v>676.2000000000852</c:v>
                </c:pt>
                <c:pt idx="6762">
                  <c:v>676.30000000008522</c:v>
                </c:pt>
                <c:pt idx="6763">
                  <c:v>676.40000000008524</c:v>
                </c:pt>
                <c:pt idx="6764">
                  <c:v>676.50000000008527</c:v>
                </c:pt>
                <c:pt idx="6765">
                  <c:v>676.60000000008529</c:v>
                </c:pt>
                <c:pt idx="6766">
                  <c:v>676.70000000008531</c:v>
                </c:pt>
                <c:pt idx="6767">
                  <c:v>676.80000000008533</c:v>
                </c:pt>
                <c:pt idx="6768">
                  <c:v>676.90000000008536</c:v>
                </c:pt>
                <c:pt idx="6769">
                  <c:v>677.00000000008538</c:v>
                </c:pt>
                <c:pt idx="6770">
                  <c:v>677.1000000000854</c:v>
                </c:pt>
                <c:pt idx="6771">
                  <c:v>677.20000000008542</c:v>
                </c:pt>
                <c:pt idx="6772">
                  <c:v>677.30000000008545</c:v>
                </c:pt>
                <c:pt idx="6773">
                  <c:v>677.40000000008547</c:v>
                </c:pt>
                <c:pt idx="6774">
                  <c:v>677.50000000008549</c:v>
                </c:pt>
                <c:pt idx="6775">
                  <c:v>677.60000000008552</c:v>
                </c:pt>
                <c:pt idx="6776">
                  <c:v>677.70000000008554</c:v>
                </c:pt>
                <c:pt idx="6777">
                  <c:v>677.80000000008556</c:v>
                </c:pt>
                <c:pt idx="6778">
                  <c:v>677.90000000008558</c:v>
                </c:pt>
                <c:pt idx="6779">
                  <c:v>678.00000000008561</c:v>
                </c:pt>
                <c:pt idx="6780">
                  <c:v>678.10000000008563</c:v>
                </c:pt>
                <c:pt idx="6781">
                  <c:v>678.20000000008565</c:v>
                </c:pt>
                <c:pt idx="6782">
                  <c:v>678.30000000008567</c:v>
                </c:pt>
                <c:pt idx="6783">
                  <c:v>678.4000000000857</c:v>
                </c:pt>
                <c:pt idx="6784">
                  <c:v>678.50000000008572</c:v>
                </c:pt>
                <c:pt idx="6785">
                  <c:v>678.60000000008574</c:v>
                </c:pt>
                <c:pt idx="6786">
                  <c:v>678.70000000008577</c:v>
                </c:pt>
                <c:pt idx="6787">
                  <c:v>678.80000000008579</c:v>
                </c:pt>
                <c:pt idx="6788">
                  <c:v>678.90000000008581</c:v>
                </c:pt>
                <c:pt idx="6789">
                  <c:v>679.00000000008583</c:v>
                </c:pt>
                <c:pt idx="6790">
                  <c:v>679.10000000008586</c:v>
                </c:pt>
                <c:pt idx="6791">
                  <c:v>679.20000000008588</c:v>
                </c:pt>
                <c:pt idx="6792">
                  <c:v>679.3000000000859</c:v>
                </c:pt>
                <c:pt idx="6793">
                  <c:v>679.40000000008592</c:v>
                </c:pt>
                <c:pt idx="6794">
                  <c:v>679.50000000008595</c:v>
                </c:pt>
                <c:pt idx="6795">
                  <c:v>679.60000000008597</c:v>
                </c:pt>
                <c:pt idx="6796">
                  <c:v>679.70000000008599</c:v>
                </c:pt>
                <c:pt idx="6797">
                  <c:v>679.80000000008602</c:v>
                </c:pt>
                <c:pt idx="6798">
                  <c:v>679.90000000008604</c:v>
                </c:pt>
                <c:pt idx="6799">
                  <c:v>680.00000000008606</c:v>
                </c:pt>
                <c:pt idx="6800">
                  <c:v>680.10000000008608</c:v>
                </c:pt>
                <c:pt idx="6801">
                  <c:v>680.20000000008611</c:v>
                </c:pt>
                <c:pt idx="6802">
                  <c:v>680.30000000008613</c:v>
                </c:pt>
                <c:pt idx="6803">
                  <c:v>680.40000000008615</c:v>
                </c:pt>
                <c:pt idx="6804">
                  <c:v>680.50000000008617</c:v>
                </c:pt>
                <c:pt idx="6805">
                  <c:v>680.6000000000862</c:v>
                </c:pt>
                <c:pt idx="6806">
                  <c:v>680.70000000008622</c:v>
                </c:pt>
                <c:pt idx="6807">
                  <c:v>680.80000000008624</c:v>
                </c:pt>
                <c:pt idx="6808">
                  <c:v>680.90000000008627</c:v>
                </c:pt>
                <c:pt idx="6809">
                  <c:v>681.00000000008629</c:v>
                </c:pt>
                <c:pt idx="6810">
                  <c:v>681.10000000008631</c:v>
                </c:pt>
                <c:pt idx="6811">
                  <c:v>681.20000000008633</c:v>
                </c:pt>
                <c:pt idx="6812">
                  <c:v>681.30000000008636</c:v>
                </c:pt>
                <c:pt idx="6813">
                  <c:v>681.40000000008638</c:v>
                </c:pt>
                <c:pt idx="6814">
                  <c:v>681.5000000000864</c:v>
                </c:pt>
                <c:pt idx="6815">
                  <c:v>681.60000000008642</c:v>
                </c:pt>
                <c:pt idx="6816">
                  <c:v>681.70000000008645</c:v>
                </c:pt>
                <c:pt idx="6817">
                  <c:v>681.80000000008647</c:v>
                </c:pt>
                <c:pt idx="6818">
                  <c:v>681.90000000008649</c:v>
                </c:pt>
                <c:pt idx="6819">
                  <c:v>682.00000000008652</c:v>
                </c:pt>
                <c:pt idx="6820">
                  <c:v>682.10000000008654</c:v>
                </c:pt>
                <c:pt idx="6821">
                  <c:v>682.20000000008656</c:v>
                </c:pt>
                <c:pt idx="6822">
                  <c:v>682.30000000008658</c:v>
                </c:pt>
                <c:pt idx="6823">
                  <c:v>682.40000000008661</c:v>
                </c:pt>
                <c:pt idx="6824">
                  <c:v>682.50000000008663</c:v>
                </c:pt>
                <c:pt idx="6825">
                  <c:v>682.60000000008665</c:v>
                </c:pt>
                <c:pt idx="6826">
                  <c:v>682.70000000008667</c:v>
                </c:pt>
                <c:pt idx="6827">
                  <c:v>682.8000000000867</c:v>
                </c:pt>
                <c:pt idx="6828">
                  <c:v>682.90000000008672</c:v>
                </c:pt>
                <c:pt idx="6829">
                  <c:v>683.00000000008674</c:v>
                </c:pt>
                <c:pt idx="6830">
                  <c:v>683.10000000008677</c:v>
                </c:pt>
                <c:pt idx="6831">
                  <c:v>683.20000000008679</c:v>
                </c:pt>
                <c:pt idx="6832">
                  <c:v>683.30000000008681</c:v>
                </c:pt>
                <c:pt idx="6833">
                  <c:v>683.40000000008683</c:v>
                </c:pt>
                <c:pt idx="6834">
                  <c:v>683.50000000008686</c:v>
                </c:pt>
                <c:pt idx="6835">
                  <c:v>683.60000000008688</c:v>
                </c:pt>
                <c:pt idx="6836">
                  <c:v>683.7000000000869</c:v>
                </c:pt>
                <c:pt idx="6837">
                  <c:v>683.80000000008692</c:v>
                </c:pt>
                <c:pt idx="6838">
                  <c:v>683.90000000008695</c:v>
                </c:pt>
                <c:pt idx="6839">
                  <c:v>684.00000000008697</c:v>
                </c:pt>
                <c:pt idx="6840">
                  <c:v>684.10000000008699</c:v>
                </c:pt>
                <c:pt idx="6841">
                  <c:v>684.20000000008702</c:v>
                </c:pt>
                <c:pt idx="6842">
                  <c:v>684.30000000008704</c:v>
                </c:pt>
                <c:pt idx="6843">
                  <c:v>684.40000000008706</c:v>
                </c:pt>
                <c:pt idx="6844">
                  <c:v>684.50000000008708</c:v>
                </c:pt>
                <c:pt idx="6845">
                  <c:v>684.60000000008711</c:v>
                </c:pt>
                <c:pt idx="6846">
                  <c:v>684.70000000008713</c:v>
                </c:pt>
                <c:pt idx="6847">
                  <c:v>684.80000000008715</c:v>
                </c:pt>
                <c:pt idx="6848">
                  <c:v>684.90000000008718</c:v>
                </c:pt>
                <c:pt idx="6849">
                  <c:v>685.0000000000872</c:v>
                </c:pt>
                <c:pt idx="6850">
                  <c:v>685.10000000008722</c:v>
                </c:pt>
                <c:pt idx="6851">
                  <c:v>685.20000000008724</c:v>
                </c:pt>
                <c:pt idx="6852">
                  <c:v>685.30000000008727</c:v>
                </c:pt>
                <c:pt idx="6853">
                  <c:v>685.40000000008729</c:v>
                </c:pt>
                <c:pt idx="6854">
                  <c:v>685.50000000008731</c:v>
                </c:pt>
                <c:pt idx="6855">
                  <c:v>685.60000000008733</c:v>
                </c:pt>
                <c:pt idx="6856">
                  <c:v>685.70000000008736</c:v>
                </c:pt>
                <c:pt idx="6857">
                  <c:v>685.80000000008738</c:v>
                </c:pt>
                <c:pt idx="6858">
                  <c:v>685.9000000000874</c:v>
                </c:pt>
                <c:pt idx="6859">
                  <c:v>686.00000000008743</c:v>
                </c:pt>
                <c:pt idx="6860">
                  <c:v>686.10000000008745</c:v>
                </c:pt>
                <c:pt idx="6861">
                  <c:v>686.20000000008747</c:v>
                </c:pt>
                <c:pt idx="6862">
                  <c:v>686.30000000008749</c:v>
                </c:pt>
                <c:pt idx="6863">
                  <c:v>686.40000000008752</c:v>
                </c:pt>
                <c:pt idx="6864">
                  <c:v>686.50000000008754</c:v>
                </c:pt>
                <c:pt idx="6865">
                  <c:v>686.60000000008756</c:v>
                </c:pt>
                <c:pt idx="6866">
                  <c:v>686.70000000008758</c:v>
                </c:pt>
                <c:pt idx="6867">
                  <c:v>686.80000000008761</c:v>
                </c:pt>
                <c:pt idx="6868">
                  <c:v>686.90000000008763</c:v>
                </c:pt>
                <c:pt idx="6869">
                  <c:v>687.00000000008765</c:v>
                </c:pt>
                <c:pt idx="6870">
                  <c:v>687.10000000008768</c:v>
                </c:pt>
                <c:pt idx="6871">
                  <c:v>687.2000000000877</c:v>
                </c:pt>
                <c:pt idx="6872">
                  <c:v>687.30000000008772</c:v>
                </c:pt>
                <c:pt idx="6873">
                  <c:v>687.40000000008774</c:v>
                </c:pt>
                <c:pt idx="6874">
                  <c:v>687.50000000008777</c:v>
                </c:pt>
                <c:pt idx="6875">
                  <c:v>687.60000000008779</c:v>
                </c:pt>
                <c:pt idx="6876">
                  <c:v>687.70000000008781</c:v>
                </c:pt>
                <c:pt idx="6877">
                  <c:v>687.80000000008783</c:v>
                </c:pt>
                <c:pt idx="6878">
                  <c:v>687.90000000008786</c:v>
                </c:pt>
                <c:pt idx="6879">
                  <c:v>688.00000000008788</c:v>
                </c:pt>
                <c:pt idx="6880">
                  <c:v>688.1000000000879</c:v>
                </c:pt>
                <c:pt idx="6881">
                  <c:v>688.20000000008793</c:v>
                </c:pt>
                <c:pt idx="6882">
                  <c:v>688.30000000008795</c:v>
                </c:pt>
                <c:pt idx="6883">
                  <c:v>688.40000000008797</c:v>
                </c:pt>
                <c:pt idx="6884">
                  <c:v>688.50000000008799</c:v>
                </c:pt>
                <c:pt idx="6885">
                  <c:v>688.60000000008802</c:v>
                </c:pt>
                <c:pt idx="6886">
                  <c:v>688.70000000008804</c:v>
                </c:pt>
                <c:pt idx="6887">
                  <c:v>688.80000000008806</c:v>
                </c:pt>
                <c:pt idx="6888">
                  <c:v>688.90000000008808</c:v>
                </c:pt>
                <c:pt idx="6889">
                  <c:v>689.00000000008811</c:v>
                </c:pt>
                <c:pt idx="6890">
                  <c:v>689.10000000008813</c:v>
                </c:pt>
                <c:pt idx="6891">
                  <c:v>689.20000000008815</c:v>
                </c:pt>
                <c:pt idx="6892">
                  <c:v>689.30000000008818</c:v>
                </c:pt>
                <c:pt idx="6893">
                  <c:v>689.4000000000882</c:v>
                </c:pt>
                <c:pt idx="6894">
                  <c:v>689.50000000008822</c:v>
                </c:pt>
                <c:pt idx="6895">
                  <c:v>689.60000000008824</c:v>
                </c:pt>
                <c:pt idx="6896">
                  <c:v>689.70000000008827</c:v>
                </c:pt>
                <c:pt idx="6897">
                  <c:v>689.80000000008829</c:v>
                </c:pt>
                <c:pt idx="6898">
                  <c:v>689.90000000008831</c:v>
                </c:pt>
                <c:pt idx="6899">
                  <c:v>690.00000000008833</c:v>
                </c:pt>
                <c:pt idx="6900">
                  <c:v>690.10000000008836</c:v>
                </c:pt>
                <c:pt idx="6901">
                  <c:v>690.20000000008838</c:v>
                </c:pt>
                <c:pt idx="6902">
                  <c:v>690.3000000000884</c:v>
                </c:pt>
                <c:pt idx="6903">
                  <c:v>690.40000000008843</c:v>
                </c:pt>
                <c:pt idx="6904">
                  <c:v>690.50000000008845</c:v>
                </c:pt>
                <c:pt idx="6905">
                  <c:v>690.60000000008847</c:v>
                </c:pt>
                <c:pt idx="6906">
                  <c:v>690.70000000008849</c:v>
                </c:pt>
                <c:pt idx="6907">
                  <c:v>690.80000000008852</c:v>
                </c:pt>
                <c:pt idx="6908">
                  <c:v>690.90000000008854</c:v>
                </c:pt>
                <c:pt idx="6909">
                  <c:v>691.00000000008856</c:v>
                </c:pt>
                <c:pt idx="6910">
                  <c:v>691.10000000008858</c:v>
                </c:pt>
                <c:pt idx="6911">
                  <c:v>691.20000000008861</c:v>
                </c:pt>
                <c:pt idx="6912">
                  <c:v>691.30000000008863</c:v>
                </c:pt>
                <c:pt idx="6913">
                  <c:v>691.40000000008865</c:v>
                </c:pt>
                <c:pt idx="6914">
                  <c:v>691.50000000008868</c:v>
                </c:pt>
                <c:pt idx="6915">
                  <c:v>691.6000000000887</c:v>
                </c:pt>
                <c:pt idx="6916">
                  <c:v>691.70000000008872</c:v>
                </c:pt>
                <c:pt idx="6917">
                  <c:v>691.80000000008874</c:v>
                </c:pt>
                <c:pt idx="6918">
                  <c:v>691.90000000008877</c:v>
                </c:pt>
                <c:pt idx="6919">
                  <c:v>692.00000000008879</c:v>
                </c:pt>
                <c:pt idx="6920">
                  <c:v>692.10000000008881</c:v>
                </c:pt>
                <c:pt idx="6921">
                  <c:v>692.20000000008883</c:v>
                </c:pt>
                <c:pt idx="6922">
                  <c:v>692.30000000008886</c:v>
                </c:pt>
                <c:pt idx="6923">
                  <c:v>692.40000000008888</c:v>
                </c:pt>
                <c:pt idx="6924">
                  <c:v>692.5000000000889</c:v>
                </c:pt>
                <c:pt idx="6925">
                  <c:v>692.60000000008893</c:v>
                </c:pt>
                <c:pt idx="6926">
                  <c:v>692.70000000008895</c:v>
                </c:pt>
                <c:pt idx="6927">
                  <c:v>692.80000000008897</c:v>
                </c:pt>
                <c:pt idx="6928">
                  <c:v>692.90000000008899</c:v>
                </c:pt>
                <c:pt idx="6929">
                  <c:v>693.00000000008902</c:v>
                </c:pt>
                <c:pt idx="6930">
                  <c:v>693.10000000008904</c:v>
                </c:pt>
                <c:pt idx="6931">
                  <c:v>693.20000000008906</c:v>
                </c:pt>
                <c:pt idx="6932">
                  <c:v>693.30000000008909</c:v>
                </c:pt>
                <c:pt idx="6933">
                  <c:v>693.40000000008911</c:v>
                </c:pt>
                <c:pt idx="6934">
                  <c:v>693.50000000008913</c:v>
                </c:pt>
                <c:pt idx="6935">
                  <c:v>693.60000000008915</c:v>
                </c:pt>
                <c:pt idx="6936">
                  <c:v>693.70000000008918</c:v>
                </c:pt>
                <c:pt idx="6937">
                  <c:v>693.8000000000892</c:v>
                </c:pt>
                <c:pt idx="6938">
                  <c:v>693.90000000008922</c:v>
                </c:pt>
                <c:pt idx="6939">
                  <c:v>694.00000000008924</c:v>
                </c:pt>
                <c:pt idx="6940">
                  <c:v>694.10000000008927</c:v>
                </c:pt>
                <c:pt idx="6941">
                  <c:v>694.20000000008929</c:v>
                </c:pt>
                <c:pt idx="6942">
                  <c:v>694.30000000008931</c:v>
                </c:pt>
                <c:pt idx="6943">
                  <c:v>694.40000000008934</c:v>
                </c:pt>
                <c:pt idx="6944">
                  <c:v>694.50000000008936</c:v>
                </c:pt>
                <c:pt idx="6945">
                  <c:v>694.60000000008938</c:v>
                </c:pt>
                <c:pt idx="6946">
                  <c:v>694.7000000000894</c:v>
                </c:pt>
                <c:pt idx="6947">
                  <c:v>694.80000000008943</c:v>
                </c:pt>
                <c:pt idx="6948">
                  <c:v>694.90000000008945</c:v>
                </c:pt>
                <c:pt idx="6949">
                  <c:v>695.00000000008947</c:v>
                </c:pt>
                <c:pt idx="6950">
                  <c:v>695.10000000008949</c:v>
                </c:pt>
                <c:pt idx="6951">
                  <c:v>695.20000000008952</c:v>
                </c:pt>
                <c:pt idx="6952">
                  <c:v>695.30000000008954</c:v>
                </c:pt>
                <c:pt idx="6953">
                  <c:v>695.40000000008956</c:v>
                </c:pt>
                <c:pt idx="6954">
                  <c:v>695.50000000008959</c:v>
                </c:pt>
                <c:pt idx="6955">
                  <c:v>695.60000000008961</c:v>
                </c:pt>
                <c:pt idx="6956">
                  <c:v>695.70000000008963</c:v>
                </c:pt>
                <c:pt idx="6957">
                  <c:v>695.80000000008965</c:v>
                </c:pt>
                <c:pt idx="6958">
                  <c:v>695.90000000008968</c:v>
                </c:pt>
                <c:pt idx="6959">
                  <c:v>696.0000000000897</c:v>
                </c:pt>
                <c:pt idx="6960">
                  <c:v>696.10000000008972</c:v>
                </c:pt>
                <c:pt idx="6961">
                  <c:v>696.20000000008974</c:v>
                </c:pt>
                <c:pt idx="6962">
                  <c:v>696.30000000008977</c:v>
                </c:pt>
                <c:pt idx="6963">
                  <c:v>696.40000000008979</c:v>
                </c:pt>
                <c:pt idx="6964">
                  <c:v>696.50000000008981</c:v>
                </c:pt>
                <c:pt idx="6965">
                  <c:v>696.60000000008984</c:v>
                </c:pt>
                <c:pt idx="6966">
                  <c:v>696.70000000008986</c:v>
                </c:pt>
                <c:pt idx="6967">
                  <c:v>696.80000000008988</c:v>
                </c:pt>
                <c:pt idx="6968">
                  <c:v>696.9000000000899</c:v>
                </c:pt>
                <c:pt idx="6969">
                  <c:v>697.00000000008993</c:v>
                </c:pt>
                <c:pt idx="6970">
                  <c:v>697.10000000008995</c:v>
                </c:pt>
                <c:pt idx="6971">
                  <c:v>697.20000000008997</c:v>
                </c:pt>
                <c:pt idx="6972">
                  <c:v>697.30000000008999</c:v>
                </c:pt>
                <c:pt idx="6973">
                  <c:v>697.40000000009002</c:v>
                </c:pt>
                <c:pt idx="6974">
                  <c:v>697.50000000009004</c:v>
                </c:pt>
                <c:pt idx="6975">
                  <c:v>697.60000000009006</c:v>
                </c:pt>
                <c:pt idx="6976">
                  <c:v>697.70000000009009</c:v>
                </c:pt>
                <c:pt idx="6977">
                  <c:v>697.80000000009011</c:v>
                </c:pt>
                <c:pt idx="6978">
                  <c:v>697.90000000009013</c:v>
                </c:pt>
                <c:pt idx="6979">
                  <c:v>698.00000000009015</c:v>
                </c:pt>
                <c:pt idx="6980">
                  <c:v>698.10000000009018</c:v>
                </c:pt>
                <c:pt idx="6981">
                  <c:v>698.2000000000902</c:v>
                </c:pt>
                <c:pt idx="6982">
                  <c:v>698.30000000009022</c:v>
                </c:pt>
                <c:pt idx="6983">
                  <c:v>698.40000000009024</c:v>
                </c:pt>
                <c:pt idx="6984">
                  <c:v>698.50000000009027</c:v>
                </c:pt>
                <c:pt idx="6985">
                  <c:v>698.60000000009029</c:v>
                </c:pt>
                <c:pt idx="6986">
                  <c:v>698.70000000009031</c:v>
                </c:pt>
                <c:pt idx="6987">
                  <c:v>698.80000000009034</c:v>
                </c:pt>
                <c:pt idx="6988">
                  <c:v>698.90000000009036</c:v>
                </c:pt>
                <c:pt idx="6989">
                  <c:v>699.00000000009038</c:v>
                </c:pt>
                <c:pt idx="6990">
                  <c:v>699.1000000000904</c:v>
                </c:pt>
                <c:pt idx="6991">
                  <c:v>699.20000000009043</c:v>
                </c:pt>
                <c:pt idx="6992">
                  <c:v>699.30000000009045</c:v>
                </c:pt>
                <c:pt idx="6993">
                  <c:v>699.40000000009047</c:v>
                </c:pt>
                <c:pt idx="6994">
                  <c:v>699.50000000009049</c:v>
                </c:pt>
                <c:pt idx="6995">
                  <c:v>699.60000000009052</c:v>
                </c:pt>
                <c:pt idx="6996">
                  <c:v>699.70000000009054</c:v>
                </c:pt>
                <c:pt idx="6997">
                  <c:v>699.80000000009056</c:v>
                </c:pt>
                <c:pt idx="6998">
                  <c:v>699.90000000009059</c:v>
                </c:pt>
                <c:pt idx="6999">
                  <c:v>700.00000000009061</c:v>
                </c:pt>
                <c:pt idx="7000">
                  <c:v>700.10000000009063</c:v>
                </c:pt>
                <c:pt idx="7001">
                  <c:v>700.20000000009065</c:v>
                </c:pt>
                <c:pt idx="7002">
                  <c:v>700.30000000009068</c:v>
                </c:pt>
                <c:pt idx="7003">
                  <c:v>700.4000000000907</c:v>
                </c:pt>
                <c:pt idx="7004">
                  <c:v>700.50000000009072</c:v>
                </c:pt>
                <c:pt idx="7005">
                  <c:v>700.60000000009074</c:v>
                </c:pt>
                <c:pt idx="7006">
                  <c:v>700.70000000009077</c:v>
                </c:pt>
                <c:pt idx="7007">
                  <c:v>700.80000000009079</c:v>
                </c:pt>
                <c:pt idx="7008">
                  <c:v>700.90000000009081</c:v>
                </c:pt>
                <c:pt idx="7009">
                  <c:v>701.00000000009084</c:v>
                </c:pt>
                <c:pt idx="7010">
                  <c:v>701.10000000009086</c:v>
                </c:pt>
                <c:pt idx="7011">
                  <c:v>701.20000000009088</c:v>
                </c:pt>
                <c:pt idx="7012">
                  <c:v>701.3000000000909</c:v>
                </c:pt>
                <c:pt idx="7013">
                  <c:v>701.40000000009093</c:v>
                </c:pt>
                <c:pt idx="7014">
                  <c:v>701.50000000009095</c:v>
                </c:pt>
                <c:pt idx="7015">
                  <c:v>701.60000000009097</c:v>
                </c:pt>
                <c:pt idx="7016">
                  <c:v>701.70000000009099</c:v>
                </c:pt>
                <c:pt idx="7017">
                  <c:v>701.80000000009102</c:v>
                </c:pt>
                <c:pt idx="7018">
                  <c:v>701.90000000009104</c:v>
                </c:pt>
                <c:pt idx="7019">
                  <c:v>702.00000000009106</c:v>
                </c:pt>
                <c:pt idx="7020">
                  <c:v>702.10000000009109</c:v>
                </c:pt>
                <c:pt idx="7021">
                  <c:v>702.20000000009111</c:v>
                </c:pt>
                <c:pt idx="7022">
                  <c:v>702.30000000009113</c:v>
                </c:pt>
                <c:pt idx="7023">
                  <c:v>702.40000000009115</c:v>
                </c:pt>
                <c:pt idx="7024">
                  <c:v>702.50000000009118</c:v>
                </c:pt>
                <c:pt idx="7025">
                  <c:v>702.6000000000912</c:v>
                </c:pt>
                <c:pt idx="7026">
                  <c:v>702.70000000009122</c:v>
                </c:pt>
                <c:pt idx="7027">
                  <c:v>702.80000000009125</c:v>
                </c:pt>
                <c:pt idx="7028">
                  <c:v>702.90000000009127</c:v>
                </c:pt>
                <c:pt idx="7029">
                  <c:v>703.00000000009129</c:v>
                </c:pt>
                <c:pt idx="7030">
                  <c:v>703.10000000009131</c:v>
                </c:pt>
                <c:pt idx="7031">
                  <c:v>703.20000000009134</c:v>
                </c:pt>
                <c:pt idx="7032">
                  <c:v>703.30000000009136</c:v>
                </c:pt>
                <c:pt idx="7033">
                  <c:v>703.40000000009138</c:v>
                </c:pt>
                <c:pt idx="7034">
                  <c:v>703.5000000000914</c:v>
                </c:pt>
                <c:pt idx="7035">
                  <c:v>703.60000000009143</c:v>
                </c:pt>
                <c:pt idx="7036">
                  <c:v>703.70000000009145</c:v>
                </c:pt>
                <c:pt idx="7037">
                  <c:v>703.80000000009147</c:v>
                </c:pt>
                <c:pt idx="7038">
                  <c:v>703.9000000000915</c:v>
                </c:pt>
                <c:pt idx="7039">
                  <c:v>704.00000000009152</c:v>
                </c:pt>
                <c:pt idx="7040">
                  <c:v>704.10000000009154</c:v>
                </c:pt>
                <c:pt idx="7041">
                  <c:v>704.20000000009156</c:v>
                </c:pt>
                <c:pt idx="7042">
                  <c:v>704.30000000009159</c:v>
                </c:pt>
                <c:pt idx="7043">
                  <c:v>704.40000000009161</c:v>
                </c:pt>
                <c:pt idx="7044">
                  <c:v>704.50000000009163</c:v>
                </c:pt>
                <c:pt idx="7045">
                  <c:v>704.60000000009165</c:v>
                </c:pt>
                <c:pt idx="7046">
                  <c:v>704.70000000009168</c:v>
                </c:pt>
                <c:pt idx="7047">
                  <c:v>704.8000000000917</c:v>
                </c:pt>
                <c:pt idx="7048">
                  <c:v>704.90000000009172</c:v>
                </c:pt>
                <c:pt idx="7049">
                  <c:v>705.00000000009175</c:v>
                </c:pt>
                <c:pt idx="7050">
                  <c:v>705.10000000009177</c:v>
                </c:pt>
                <c:pt idx="7051">
                  <c:v>705.20000000009179</c:v>
                </c:pt>
                <c:pt idx="7052">
                  <c:v>705.30000000009181</c:v>
                </c:pt>
                <c:pt idx="7053">
                  <c:v>705.40000000009184</c:v>
                </c:pt>
                <c:pt idx="7054">
                  <c:v>705.50000000009186</c:v>
                </c:pt>
                <c:pt idx="7055">
                  <c:v>705.60000000009188</c:v>
                </c:pt>
                <c:pt idx="7056">
                  <c:v>705.7000000000919</c:v>
                </c:pt>
                <c:pt idx="7057">
                  <c:v>705.80000000009193</c:v>
                </c:pt>
                <c:pt idx="7058">
                  <c:v>705.90000000009195</c:v>
                </c:pt>
                <c:pt idx="7059">
                  <c:v>706.00000000009197</c:v>
                </c:pt>
                <c:pt idx="7060">
                  <c:v>706.100000000092</c:v>
                </c:pt>
                <c:pt idx="7061">
                  <c:v>706.20000000009202</c:v>
                </c:pt>
                <c:pt idx="7062">
                  <c:v>706.30000000009204</c:v>
                </c:pt>
                <c:pt idx="7063">
                  <c:v>706.40000000009206</c:v>
                </c:pt>
                <c:pt idx="7064">
                  <c:v>706.50000000009209</c:v>
                </c:pt>
                <c:pt idx="7065">
                  <c:v>706.60000000009211</c:v>
                </c:pt>
                <c:pt idx="7066">
                  <c:v>706.70000000009213</c:v>
                </c:pt>
                <c:pt idx="7067">
                  <c:v>706.80000000009215</c:v>
                </c:pt>
                <c:pt idx="7068">
                  <c:v>706.90000000009218</c:v>
                </c:pt>
                <c:pt idx="7069">
                  <c:v>707.0000000000922</c:v>
                </c:pt>
                <c:pt idx="7070">
                  <c:v>707.10000000009222</c:v>
                </c:pt>
                <c:pt idx="7071">
                  <c:v>707.20000000009225</c:v>
                </c:pt>
                <c:pt idx="7072">
                  <c:v>707.30000000009227</c:v>
                </c:pt>
                <c:pt idx="7073">
                  <c:v>707.40000000009229</c:v>
                </c:pt>
                <c:pt idx="7074">
                  <c:v>707.50000000009231</c:v>
                </c:pt>
                <c:pt idx="7075">
                  <c:v>707.60000000009234</c:v>
                </c:pt>
                <c:pt idx="7076">
                  <c:v>707.70000000009236</c:v>
                </c:pt>
                <c:pt idx="7077">
                  <c:v>707.80000000009238</c:v>
                </c:pt>
                <c:pt idx="7078">
                  <c:v>707.9000000000924</c:v>
                </c:pt>
                <c:pt idx="7079">
                  <c:v>708.00000000009243</c:v>
                </c:pt>
                <c:pt idx="7080">
                  <c:v>708.10000000009245</c:v>
                </c:pt>
                <c:pt idx="7081">
                  <c:v>708.20000000009247</c:v>
                </c:pt>
                <c:pt idx="7082">
                  <c:v>708.3000000000925</c:v>
                </c:pt>
                <c:pt idx="7083">
                  <c:v>708.40000000009252</c:v>
                </c:pt>
                <c:pt idx="7084">
                  <c:v>708.50000000009254</c:v>
                </c:pt>
                <c:pt idx="7085">
                  <c:v>708.60000000009256</c:v>
                </c:pt>
                <c:pt idx="7086">
                  <c:v>708.70000000009259</c:v>
                </c:pt>
                <c:pt idx="7087">
                  <c:v>708.80000000009261</c:v>
                </c:pt>
                <c:pt idx="7088">
                  <c:v>708.90000000009263</c:v>
                </c:pt>
                <c:pt idx="7089">
                  <c:v>709.00000000009265</c:v>
                </c:pt>
                <c:pt idx="7090">
                  <c:v>709.10000000009268</c:v>
                </c:pt>
                <c:pt idx="7091">
                  <c:v>709.2000000000927</c:v>
                </c:pt>
                <c:pt idx="7092">
                  <c:v>709.30000000009272</c:v>
                </c:pt>
                <c:pt idx="7093">
                  <c:v>709.40000000009275</c:v>
                </c:pt>
                <c:pt idx="7094">
                  <c:v>709.50000000009277</c:v>
                </c:pt>
                <c:pt idx="7095">
                  <c:v>709.60000000009279</c:v>
                </c:pt>
                <c:pt idx="7096">
                  <c:v>709.70000000009281</c:v>
                </c:pt>
                <c:pt idx="7097">
                  <c:v>709.80000000009284</c:v>
                </c:pt>
                <c:pt idx="7098">
                  <c:v>709.90000000009286</c:v>
                </c:pt>
                <c:pt idx="7099">
                  <c:v>710.00000000009288</c:v>
                </c:pt>
                <c:pt idx="7100">
                  <c:v>710.1000000000929</c:v>
                </c:pt>
                <c:pt idx="7101">
                  <c:v>710.20000000009293</c:v>
                </c:pt>
                <c:pt idx="7102">
                  <c:v>710.30000000009295</c:v>
                </c:pt>
                <c:pt idx="7103">
                  <c:v>710.40000000009297</c:v>
                </c:pt>
                <c:pt idx="7104">
                  <c:v>710.500000000093</c:v>
                </c:pt>
                <c:pt idx="7105">
                  <c:v>710.60000000009302</c:v>
                </c:pt>
                <c:pt idx="7106">
                  <c:v>710.70000000009304</c:v>
                </c:pt>
                <c:pt idx="7107">
                  <c:v>710.80000000009306</c:v>
                </c:pt>
                <c:pt idx="7108">
                  <c:v>710.90000000009309</c:v>
                </c:pt>
                <c:pt idx="7109">
                  <c:v>711.00000000009311</c:v>
                </c:pt>
                <c:pt idx="7110">
                  <c:v>711.10000000009313</c:v>
                </c:pt>
                <c:pt idx="7111">
                  <c:v>711.20000000009315</c:v>
                </c:pt>
                <c:pt idx="7112">
                  <c:v>711.30000000009318</c:v>
                </c:pt>
                <c:pt idx="7113">
                  <c:v>711.4000000000932</c:v>
                </c:pt>
                <c:pt idx="7114">
                  <c:v>711.50000000009322</c:v>
                </c:pt>
                <c:pt idx="7115">
                  <c:v>711.60000000009325</c:v>
                </c:pt>
                <c:pt idx="7116">
                  <c:v>711.70000000009327</c:v>
                </c:pt>
                <c:pt idx="7117">
                  <c:v>711.80000000009329</c:v>
                </c:pt>
                <c:pt idx="7118">
                  <c:v>711.90000000009331</c:v>
                </c:pt>
                <c:pt idx="7119">
                  <c:v>712.00000000009334</c:v>
                </c:pt>
                <c:pt idx="7120">
                  <c:v>712.10000000009336</c:v>
                </c:pt>
                <c:pt idx="7121">
                  <c:v>712.20000000009338</c:v>
                </c:pt>
                <c:pt idx="7122">
                  <c:v>712.30000000009341</c:v>
                </c:pt>
                <c:pt idx="7123">
                  <c:v>712.40000000009343</c:v>
                </c:pt>
                <c:pt idx="7124">
                  <c:v>712.50000000009345</c:v>
                </c:pt>
                <c:pt idx="7125">
                  <c:v>712.60000000009347</c:v>
                </c:pt>
                <c:pt idx="7126">
                  <c:v>712.7000000000935</c:v>
                </c:pt>
                <c:pt idx="7127">
                  <c:v>712.80000000009352</c:v>
                </c:pt>
                <c:pt idx="7128">
                  <c:v>712.90000000009354</c:v>
                </c:pt>
                <c:pt idx="7129">
                  <c:v>713.00000000009356</c:v>
                </c:pt>
                <c:pt idx="7130">
                  <c:v>713.10000000009359</c:v>
                </c:pt>
                <c:pt idx="7131">
                  <c:v>713.20000000009361</c:v>
                </c:pt>
                <c:pt idx="7132">
                  <c:v>713.30000000009363</c:v>
                </c:pt>
                <c:pt idx="7133">
                  <c:v>713.40000000009366</c:v>
                </c:pt>
                <c:pt idx="7134">
                  <c:v>713.50000000009368</c:v>
                </c:pt>
                <c:pt idx="7135">
                  <c:v>713.6000000000937</c:v>
                </c:pt>
                <c:pt idx="7136">
                  <c:v>713.70000000009372</c:v>
                </c:pt>
                <c:pt idx="7137">
                  <c:v>713.80000000009375</c:v>
                </c:pt>
                <c:pt idx="7138">
                  <c:v>713.90000000009377</c:v>
                </c:pt>
                <c:pt idx="7139">
                  <c:v>714.00000000009379</c:v>
                </c:pt>
                <c:pt idx="7140">
                  <c:v>714.10000000009381</c:v>
                </c:pt>
                <c:pt idx="7141">
                  <c:v>714.20000000009384</c:v>
                </c:pt>
                <c:pt idx="7142">
                  <c:v>714.30000000009386</c:v>
                </c:pt>
                <c:pt idx="7143">
                  <c:v>714.40000000009388</c:v>
                </c:pt>
                <c:pt idx="7144">
                  <c:v>714.50000000009391</c:v>
                </c:pt>
                <c:pt idx="7145">
                  <c:v>714.60000000009393</c:v>
                </c:pt>
                <c:pt idx="7146">
                  <c:v>714.70000000009395</c:v>
                </c:pt>
                <c:pt idx="7147">
                  <c:v>714.80000000009397</c:v>
                </c:pt>
                <c:pt idx="7148">
                  <c:v>714.900000000094</c:v>
                </c:pt>
                <c:pt idx="7149">
                  <c:v>715.00000000009402</c:v>
                </c:pt>
                <c:pt idx="7150">
                  <c:v>715.10000000009404</c:v>
                </c:pt>
                <c:pt idx="7151">
                  <c:v>715.20000000009406</c:v>
                </c:pt>
                <c:pt idx="7152">
                  <c:v>715.30000000009409</c:v>
                </c:pt>
                <c:pt idx="7153">
                  <c:v>715.40000000009411</c:v>
                </c:pt>
                <c:pt idx="7154">
                  <c:v>715.50000000009413</c:v>
                </c:pt>
                <c:pt idx="7155">
                  <c:v>715.60000000009416</c:v>
                </c:pt>
                <c:pt idx="7156">
                  <c:v>715.70000000009418</c:v>
                </c:pt>
                <c:pt idx="7157">
                  <c:v>715.8000000000942</c:v>
                </c:pt>
                <c:pt idx="7158">
                  <c:v>715.90000000009422</c:v>
                </c:pt>
                <c:pt idx="7159">
                  <c:v>716.00000000009425</c:v>
                </c:pt>
                <c:pt idx="7160">
                  <c:v>716.10000000009427</c:v>
                </c:pt>
                <c:pt idx="7161">
                  <c:v>716.20000000009429</c:v>
                </c:pt>
                <c:pt idx="7162">
                  <c:v>716.30000000009431</c:v>
                </c:pt>
                <c:pt idx="7163">
                  <c:v>716.40000000009434</c:v>
                </c:pt>
                <c:pt idx="7164">
                  <c:v>716.50000000009436</c:v>
                </c:pt>
                <c:pt idx="7165">
                  <c:v>716.60000000009438</c:v>
                </c:pt>
                <c:pt idx="7166">
                  <c:v>716.70000000009441</c:v>
                </c:pt>
                <c:pt idx="7167">
                  <c:v>716.80000000009443</c:v>
                </c:pt>
                <c:pt idx="7168">
                  <c:v>716.90000000009445</c:v>
                </c:pt>
                <c:pt idx="7169">
                  <c:v>717.00000000009447</c:v>
                </c:pt>
                <c:pt idx="7170">
                  <c:v>717.1000000000945</c:v>
                </c:pt>
                <c:pt idx="7171">
                  <c:v>717.20000000009452</c:v>
                </c:pt>
                <c:pt idx="7172">
                  <c:v>717.30000000009454</c:v>
                </c:pt>
                <c:pt idx="7173">
                  <c:v>717.40000000009456</c:v>
                </c:pt>
                <c:pt idx="7174">
                  <c:v>717.50000000009459</c:v>
                </c:pt>
                <c:pt idx="7175">
                  <c:v>717.60000000009461</c:v>
                </c:pt>
                <c:pt idx="7176">
                  <c:v>717.70000000009463</c:v>
                </c:pt>
                <c:pt idx="7177">
                  <c:v>717.80000000009466</c:v>
                </c:pt>
                <c:pt idx="7178">
                  <c:v>717.90000000009468</c:v>
                </c:pt>
                <c:pt idx="7179">
                  <c:v>718.0000000000947</c:v>
                </c:pt>
                <c:pt idx="7180">
                  <c:v>718.10000000009472</c:v>
                </c:pt>
                <c:pt idx="7181">
                  <c:v>718.20000000009475</c:v>
                </c:pt>
                <c:pt idx="7182">
                  <c:v>718.30000000009477</c:v>
                </c:pt>
                <c:pt idx="7183">
                  <c:v>718.40000000009479</c:v>
                </c:pt>
                <c:pt idx="7184">
                  <c:v>718.50000000009481</c:v>
                </c:pt>
                <c:pt idx="7185">
                  <c:v>718.60000000009484</c:v>
                </c:pt>
                <c:pt idx="7186">
                  <c:v>718.70000000009486</c:v>
                </c:pt>
                <c:pt idx="7187">
                  <c:v>718.80000000009488</c:v>
                </c:pt>
                <c:pt idx="7188">
                  <c:v>718.90000000009491</c:v>
                </c:pt>
                <c:pt idx="7189">
                  <c:v>719.00000000009493</c:v>
                </c:pt>
                <c:pt idx="7190">
                  <c:v>719.10000000009495</c:v>
                </c:pt>
                <c:pt idx="7191">
                  <c:v>719.20000000009497</c:v>
                </c:pt>
                <c:pt idx="7192">
                  <c:v>719.300000000095</c:v>
                </c:pt>
                <c:pt idx="7193">
                  <c:v>719.40000000009502</c:v>
                </c:pt>
                <c:pt idx="7194">
                  <c:v>719.50000000009504</c:v>
                </c:pt>
                <c:pt idx="7195">
                  <c:v>719.60000000009506</c:v>
                </c:pt>
                <c:pt idx="7196">
                  <c:v>719.70000000009509</c:v>
                </c:pt>
                <c:pt idx="7197">
                  <c:v>719.80000000009511</c:v>
                </c:pt>
                <c:pt idx="7198">
                  <c:v>719.90000000009513</c:v>
                </c:pt>
                <c:pt idx="7199">
                  <c:v>720.00000000009516</c:v>
                </c:pt>
                <c:pt idx="7200">
                  <c:v>720.10000000009518</c:v>
                </c:pt>
                <c:pt idx="7201">
                  <c:v>720.2000000000952</c:v>
                </c:pt>
                <c:pt idx="7202">
                  <c:v>720.30000000009522</c:v>
                </c:pt>
                <c:pt idx="7203">
                  <c:v>720.40000000009525</c:v>
                </c:pt>
                <c:pt idx="7204">
                  <c:v>720.50000000009527</c:v>
                </c:pt>
                <c:pt idx="7205">
                  <c:v>720.60000000009529</c:v>
                </c:pt>
                <c:pt idx="7206">
                  <c:v>720.70000000009532</c:v>
                </c:pt>
                <c:pt idx="7207">
                  <c:v>720.80000000009534</c:v>
                </c:pt>
                <c:pt idx="7208">
                  <c:v>720.90000000009536</c:v>
                </c:pt>
                <c:pt idx="7209">
                  <c:v>721.00000000009538</c:v>
                </c:pt>
                <c:pt idx="7210">
                  <c:v>721.10000000009541</c:v>
                </c:pt>
                <c:pt idx="7211">
                  <c:v>721.20000000009543</c:v>
                </c:pt>
                <c:pt idx="7212">
                  <c:v>721.30000000009545</c:v>
                </c:pt>
                <c:pt idx="7213">
                  <c:v>721.40000000009547</c:v>
                </c:pt>
                <c:pt idx="7214">
                  <c:v>721.5000000000955</c:v>
                </c:pt>
                <c:pt idx="7215">
                  <c:v>721.60000000009552</c:v>
                </c:pt>
                <c:pt idx="7216">
                  <c:v>721.70000000009554</c:v>
                </c:pt>
                <c:pt idx="7217">
                  <c:v>721.80000000009557</c:v>
                </c:pt>
                <c:pt idx="7218">
                  <c:v>721.90000000009559</c:v>
                </c:pt>
                <c:pt idx="7219">
                  <c:v>722.00000000009561</c:v>
                </c:pt>
                <c:pt idx="7220">
                  <c:v>722.10000000009563</c:v>
                </c:pt>
                <c:pt idx="7221">
                  <c:v>722.20000000009566</c:v>
                </c:pt>
                <c:pt idx="7222">
                  <c:v>722.30000000009568</c:v>
                </c:pt>
                <c:pt idx="7223">
                  <c:v>722.4000000000957</c:v>
                </c:pt>
                <c:pt idx="7224">
                  <c:v>722.50000000009572</c:v>
                </c:pt>
                <c:pt idx="7225">
                  <c:v>722.60000000009575</c:v>
                </c:pt>
                <c:pt idx="7226">
                  <c:v>722.70000000009577</c:v>
                </c:pt>
                <c:pt idx="7227">
                  <c:v>722.80000000009579</c:v>
                </c:pt>
                <c:pt idx="7228">
                  <c:v>722.90000000009582</c:v>
                </c:pt>
                <c:pt idx="7229">
                  <c:v>723.00000000009584</c:v>
                </c:pt>
                <c:pt idx="7230">
                  <c:v>723.10000000009586</c:v>
                </c:pt>
                <c:pt idx="7231">
                  <c:v>723.20000000009588</c:v>
                </c:pt>
                <c:pt idx="7232">
                  <c:v>723.30000000009591</c:v>
                </c:pt>
                <c:pt idx="7233">
                  <c:v>723.40000000009593</c:v>
                </c:pt>
                <c:pt idx="7234">
                  <c:v>723.50000000009595</c:v>
                </c:pt>
                <c:pt idx="7235">
                  <c:v>723.60000000009597</c:v>
                </c:pt>
                <c:pt idx="7236">
                  <c:v>723.700000000096</c:v>
                </c:pt>
                <c:pt idx="7237">
                  <c:v>723.80000000009602</c:v>
                </c:pt>
                <c:pt idx="7238">
                  <c:v>723.90000000009604</c:v>
                </c:pt>
                <c:pt idx="7239">
                  <c:v>724.00000000009607</c:v>
                </c:pt>
                <c:pt idx="7240">
                  <c:v>724.10000000009609</c:v>
                </c:pt>
                <c:pt idx="7241">
                  <c:v>724.20000000009611</c:v>
                </c:pt>
                <c:pt idx="7242">
                  <c:v>724.30000000009613</c:v>
                </c:pt>
                <c:pt idx="7243">
                  <c:v>724.40000000009616</c:v>
                </c:pt>
                <c:pt idx="7244">
                  <c:v>724.50000000009618</c:v>
                </c:pt>
                <c:pt idx="7245">
                  <c:v>724.6000000000962</c:v>
                </c:pt>
                <c:pt idx="7246">
                  <c:v>724.70000000009622</c:v>
                </c:pt>
                <c:pt idx="7247">
                  <c:v>724.80000000009625</c:v>
                </c:pt>
                <c:pt idx="7248">
                  <c:v>724.90000000009627</c:v>
                </c:pt>
                <c:pt idx="7249">
                  <c:v>725.00000000009629</c:v>
                </c:pt>
                <c:pt idx="7250">
                  <c:v>725.10000000009632</c:v>
                </c:pt>
                <c:pt idx="7251">
                  <c:v>725.20000000009634</c:v>
                </c:pt>
                <c:pt idx="7252">
                  <c:v>725.30000000009636</c:v>
                </c:pt>
                <c:pt idx="7253">
                  <c:v>725.40000000009638</c:v>
                </c:pt>
                <c:pt idx="7254">
                  <c:v>725.50000000009641</c:v>
                </c:pt>
                <c:pt idx="7255">
                  <c:v>725.60000000009643</c:v>
                </c:pt>
                <c:pt idx="7256">
                  <c:v>725.70000000009645</c:v>
                </c:pt>
                <c:pt idx="7257">
                  <c:v>725.80000000009647</c:v>
                </c:pt>
                <c:pt idx="7258">
                  <c:v>725.9000000000965</c:v>
                </c:pt>
                <c:pt idx="7259">
                  <c:v>726.00000000009652</c:v>
                </c:pt>
                <c:pt idx="7260">
                  <c:v>726.10000000009654</c:v>
                </c:pt>
                <c:pt idx="7261">
                  <c:v>726.20000000009657</c:v>
                </c:pt>
                <c:pt idx="7262">
                  <c:v>726.30000000009659</c:v>
                </c:pt>
                <c:pt idx="7263">
                  <c:v>726.40000000009661</c:v>
                </c:pt>
                <c:pt idx="7264">
                  <c:v>726.50000000009663</c:v>
                </c:pt>
                <c:pt idx="7265">
                  <c:v>726.60000000009666</c:v>
                </c:pt>
                <c:pt idx="7266">
                  <c:v>726.70000000009668</c:v>
                </c:pt>
                <c:pt idx="7267">
                  <c:v>726.8000000000967</c:v>
                </c:pt>
                <c:pt idx="7268">
                  <c:v>726.90000000009672</c:v>
                </c:pt>
                <c:pt idx="7269">
                  <c:v>727.00000000009675</c:v>
                </c:pt>
                <c:pt idx="7270">
                  <c:v>727.10000000009677</c:v>
                </c:pt>
                <c:pt idx="7271">
                  <c:v>727.20000000009679</c:v>
                </c:pt>
                <c:pt idx="7272">
                  <c:v>727.30000000009682</c:v>
                </c:pt>
                <c:pt idx="7273">
                  <c:v>727.40000000009684</c:v>
                </c:pt>
                <c:pt idx="7274">
                  <c:v>727.50000000009686</c:v>
                </c:pt>
                <c:pt idx="7275">
                  <c:v>727.60000000009688</c:v>
                </c:pt>
                <c:pt idx="7276">
                  <c:v>727.70000000009691</c:v>
                </c:pt>
                <c:pt idx="7277">
                  <c:v>727.80000000009693</c:v>
                </c:pt>
                <c:pt idx="7278">
                  <c:v>727.90000000009695</c:v>
                </c:pt>
                <c:pt idx="7279">
                  <c:v>728.00000000009697</c:v>
                </c:pt>
                <c:pt idx="7280">
                  <c:v>728.100000000097</c:v>
                </c:pt>
                <c:pt idx="7281">
                  <c:v>728.20000000009702</c:v>
                </c:pt>
                <c:pt idx="7282">
                  <c:v>728.30000000009704</c:v>
                </c:pt>
                <c:pt idx="7283">
                  <c:v>728.40000000009707</c:v>
                </c:pt>
                <c:pt idx="7284">
                  <c:v>728.50000000009709</c:v>
                </c:pt>
                <c:pt idx="7285">
                  <c:v>728.60000000009711</c:v>
                </c:pt>
                <c:pt idx="7286">
                  <c:v>728.70000000009713</c:v>
                </c:pt>
                <c:pt idx="7287">
                  <c:v>728.80000000009716</c:v>
                </c:pt>
                <c:pt idx="7288">
                  <c:v>728.90000000009718</c:v>
                </c:pt>
                <c:pt idx="7289">
                  <c:v>729.0000000000972</c:v>
                </c:pt>
                <c:pt idx="7290">
                  <c:v>729.10000000009722</c:v>
                </c:pt>
                <c:pt idx="7291">
                  <c:v>729.20000000009725</c:v>
                </c:pt>
                <c:pt idx="7292">
                  <c:v>729.30000000009727</c:v>
                </c:pt>
                <c:pt idx="7293">
                  <c:v>729.40000000009729</c:v>
                </c:pt>
                <c:pt idx="7294">
                  <c:v>729.50000000009732</c:v>
                </c:pt>
                <c:pt idx="7295">
                  <c:v>729.60000000009734</c:v>
                </c:pt>
                <c:pt idx="7296">
                  <c:v>729.70000000009736</c:v>
                </c:pt>
                <c:pt idx="7297">
                  <c:v>729.80000000009738</c:v>
                </c:pt>
                <c:pt idx="7298">
                  <c:v>729.90000000009741</c:v>
                </c:pt>
                <c:pt idx="7299">
                  <c:v>730.00000000009743</c:v>
                </c:pt>
                <c:pt idx="7300">
                  <c:v>730.10000000009745</c:v>
                </c:pt>
                <c:pt idx="7301">
                  <c:v>730.20000000009748</c:v>
                </c:pt>
                <c:pt idx="7302">
                  <c:v>730.3000000000975</c:v>
                </c:pt>
                <c:pt idx="7303">
                  <c:v>730.40000000009752</c:v>
                </c:pt>
                <c:pt idx="7304">
                  <c:v>730.50000000009754</c:v>
                </c:pt>
                <c:pt idx="7305">
                  <c:v>730.60000000009757</c:v>
                </c:pt>
                <c:pt idx="7306">
                  <c:v>730.70000000009759</c:v>
                </c:pt>
                <c:pt idx="7307">
                  <c:v>730.80000000009761</c:v>
                </c:pt>
                <c:pt idx="7308">
                  <c:v>730.90000000009763</c:v>
                </c:pt>
                <c:pt idx="7309">
                  <c:v>731.00000000009766</c:v>
                </c:pt>
                <c:pt idx="7310">
                  <c:v>731.10000000009768</c:v>
                </c:pt>
                <c:pt idx="7311">
                  <c:v>731.2000000000977</c:v>
                </c:pt>
                <c:pt idx="7312">
                  <c:v>731.30000000009773</c:v>
                </c:pt>
                <c:pt idx="7313">
                  <c:v>731.40000000009775</c:v>
                </c:pt>
                <c:pt idx="7314">
                  <c:v>731.50000000009777</c:v>
                </c:pt>
                <c:pt idx="7315">
                  <c:v>731.60000000009779</c:v>
                </c:pt>
                <c:pt idx="7316">
                  <c:v>731.70000000009782</c:v>
                </c:pt>
                <c:pt idx="7317">
                  <c:v>731.80000000009784</c:v>
                </c:pt>
                <c:pt idx="7318">
                  <c:v>731.90000000009786</c:v>
                </c:pt>
                <c:pt idx="7319">
                  <c:v>732.00000000009788</c:v>
                </c:pt>
                <c:pt idx="7320">
                  <c:v>732.10000000009791</c:v>
                </c:pt>
                <c:pt idx="7321">
                  <c:v>732.20000000009793</c:v>
                </c:pt>
                <c:pt idx="7322">
                  <c:v>732.30000000009795</c:v>
                </c:pt>
                <c:pt idx="7323">
                  <c:v>732.40000000009798</c:v>
                </c:pt>
                <c:pt idx="7324">
                  <c:v>732.500000000098</c:v>
                </c:pt>
                <c:pt idx="7325">
                  <c:v>732.60000000009802</c:v>
                </c:pt>
                <c:pt idx="7326">
                  <c:v>732.70000000009804</c:v>
                </c:pt>
                <c:pt idx="7327">
                  <c:v>732.80000000009807</c:v>
                </c:pt>
                <c:pt idx="7328">
                  <c:v>732.90000000009809</c:v>
                </c:pt>
                <c:pt idx="7329">
                  <c:v>733.00000000009811</c:v>
                </c:pt>
                <c:pt idx="7330">
                  <c:v>733.10000000009813</c:v>
                </c:pt>
                <c:pt idx="7331">
                  <c:v>733.20000000009816</c:v>
                </c:pt>
                <c:pt idx="7332">
                  <c:v>733.30000000009818</c:v>
                </c:pt>
                <c:pt idx="7333">
                  <c:v>733.4000000000982</c:v>
                </c:pt>
                <c:pt idx="7334">
                  <c:v>733.50000000009823</c:v>
                </c:pt>
                <c:pt idx="7335">
                  <c:v>733.60000000009825</c:v>
                </c:pt>
                <c:pt idx="7336">
                  <c:v>733.70000000009827</c:v>
                </c:pt>
                <c:pt idx="7337">
                  <c:v>733.80000000009829</c:v>
                </c:pt>
                <c:pt idx="7338">
                  <c:v>733.90000000009832</c:v>
                </c:pt>
                <c:pt idx="7339">
                  <c:v>734.00000000009834</c:v>
                </c:pt>
                <c:pt idx="7340">
                  <c:v>734.10000000009836</c:v>
                </c:pt>
                <c:pt idx="7341">
                  <c:v>734.20000000009838</c:v>
                </c:pt>
                <c:pt idx="7342">
                  <c:v>734.30000000009841</c:v>
                </c:pt>
                <c:pt idx="7343">
                  <c:v>734.40000000009843</c:v>
                </c:pt>
                <c:pt idx="7344">
                  <c:v>734.50000000009845</c:v>
                </c:pt>
                <c:pt idx="7345">
                  <c:v>734.60000000009848</c:v>
                </c:pt>
                <c:pt idx="7346">
                  <c:v>734.7000000000985</c:v>
                </c:pt>
                <c:pt idx="7347">
                  <c:v>734.80000000009852</c:v>
                </c:pt>
                <c:pt idx="7348">
                  <c:v>734.90000000009854</c:v>
                </c:pt>
                <c:pt idx="7349">
                  <c:v>735.00000000009857</c:v>
                </c:pt>
                <c:pt idx="7350">
                  <c:v>735.10000000009859</c:v>
                </c:pt>
                <c:pt idx="7351">
                  <c:v>735.20000000009861</c:v>
                </c:pt>
                <c:pt idx="7352">
                  <c:v>735.30000000009863</c:v>
                </c:pt>
                <c:pt idx="7353">
                  <c:v>735.40000000009866</c:v>
                </c:pt>
                <c:pt idx="7354">
                  <c:v>735.50000000009868</c:v>
                </c:pt>
                <c:pt idx="7355">
                  <c:v>735.6000000000987</c:v>
                </c:pt>
                <c:pt idx="7356">
                  <c:v>735.70000000009873</c:v>
                </c:pt>
                <c:pt idx="7357">
                  <c:v>735.80000000009875</c:v>
                </c:pt>
                <c:pt idx="7358">
                  <c:v>735.90000000009877</c:v>
                </c:pt>
                <c:pt idx="7359">
                  <c:v>736.00000000009879</c:v>
                </c:pt>
                <c:pt idx="7360">
                  <c:v>736.10000000009882</c:v>
                </c:pt>
                <c:pt idx="7361">
                  <c:v>736.20000000009884</c:v>
                </c:pt>
                <c:pt idx="7362">
                  <c:v>736.30000000009886</c:v>
                </c:pt>
                <c:pt idx="7363">
                  <c:v>736.40000000009888</c:v>
                </c:pt>
                <c:pt idx="7364">
                  <c:v>736.50000000009891</c:v>
                </c:pt>
                <c:pt idx="7365">
                  <c:v>736.60000000009893</c:v>
                </c:pt>
                <c:pt idx="7366">
                  <c:v>736.70000000009895</c:v>
                </c:pt>
                <c:pt idx="7367">
                  <c:v>736.80000000009898</c:v>
                </c:pt>
                <c:pt idx="7368">
                  <c:v>736.900000000099</c:v>
                </c:pt>
                <c:pt idx="7369">
                  <c:v>737.00000000009902</c:v>
                </c:pt>
                <c:pt idx="7370">
                  <c:v>737.10000000009904</c:v>
                </c:pt>
                <c:pt idx="7371">
                  <c:v>737.20000000009907</c:v>
                </c:pt>
                <c:pt idx="7372">
                  <c:v>737.30000000009909</c:v>
                </c:pt>
                <c:pt idx="7373">
                  <c:v>737.40000000009911</c:v>
                </c:pt>
                <c:pt idx="7374">
                  <c:v>737.50000000009913</c:v>
                </c:pt>
                <c:pt idx="7375">
                  <c:v>737.60000000009916</c:v>
                </c:pt>
                <c:pt idx="7376">
                  <c:v>737.70000000009918</c:v>
                </c:pt>
                <c:pt idx="7377">
                  <c:v>737.8000000000992</c:v>
                </c:pt>
                <c:pt idx="7378">
                  <c:v>737.90000000009923</c:v>
                </c:pt>
                <c:pt idx="7379">
                  <c:v>738.00000000009925</c:v>
                </c:pt>
                <c:pt idx="7380">
                  <c:v>738.10000000009927</c:v>
                </c:pt>
                <c:pt idx="7381">
                  <c:v>738.20000000009929</c:v>
                </c:pt>
                <c:pt idx="7382">
                  <c:v>738.30000000009932</c:v>
                </c:pt>
                <c:pt idx="7383">
                  <c:v>738.40000000009934</c:v>
                </c:pt>
                <c:pt idx="7384">
                  <c:v>738.50000000009936</c:v>
                </c:pt>
                <c:pt idx="7385">
                  <c:v>738.60000000009939</c:v>
                </c:pt>
                <c:pt idx="7386">
                  <c:v>738.70000000009941</c:v>
                </c:pt>
                <c:pt idx="7387">
                  <c:v>738.80000000009943</c:v>
                </c:pt>
                <c:pt idx="7388">
                  <c:v>738.90000000009945</c:v>
                </c:pt>
                <c:pt idx="7389">
                  <c:v>739.00000000009948</c:v>
                </c:pt>
                <c:pt idx="7390">
                  <c:v>739.1000000000995</c:v>
                </c:pt>
                <c:pt idx="7391">
                  <c:v>739.20000000009952</c:v>
                </c:pt>
                <c:pt idx="7392">
                  <c:v>739.30000000009954</c:v>
                </c:pt>
                <c:pt idx="7393">
                  <c:v>739.40000000009957</c:v>
                </c:pt>
                <c:pt idx="7394">
                  <c:v>739.50000000009959</c:v>
                </c:pt>
                <c:pt idx="7395">
                  <c:v>739.60000000009961</c:v>
                </c:pt>
                <c:pt idx="7396">
                  <c:v>739.70000000009964</c:v>
                </c:pt>
                <c:pt idx="7397">
                  <c:v>739.80000000009966</c:v>
                </c:pt>
                <c:pt idx="7398">
                  <c:v>739.90000000009968</c:v>
                </c:pt>
                <c:pt idx="7399">
                  <c:v>740.0000000000997</c:v>
                </c:pt>
                <c:pt idx="7400">
                  <c:v>740.10000000009973</c:v>
                </c:pt>
                <c:pt idx="7401">
                  <c:v>740.20000000009975</c:v>
                </c:pt>
                <c:pt idx="7402">
                  <c:v>740.30000000009977</c:v>
                </c:pt>
                <c:pt idx="7403">
                  <c:v>740.40000000009979</c:v>
                </c:pt>
                <c:pt idx="7404">
                  <c:v>740.50000000009982</c:v>
                </c:pt>
                <c:pt idx="7405">
                  <c:v>740.60000000009984</c:v>
                </c:pt>
                <c:pt idx="7406">
                  <c:v>740.70000000009986</c:v>
                </c:pt>
                <c:pt idx="7407">
                  <c:v>740.80000000009989</c:v>
                </c:pt>
                <c:pt idx="7408">
                  <c:v>740.90000000009991</c:v>
                </c:pt>
                <c:pt idx="7409">
                  <c:v>741.00000000009993</c:v>
                </c:pt>
                <c:pt idx="7410">
                  <c:v>741.10000000009995</c:v>
                </c:pt>
                <c:pt idx="7411">
                  <c:v>741.20000000009998</c:v>
                </c:pt>
                <c:pt idx="7412">
                  <c:v>741.3000000001</c:v>
                </c:pt>
                <c:pt idx="7413">
                  <c:v>741.40000000010002</c:v>
                </c:pt>
                <c:pt idx="7414">
                  <c:v>741.50000000010004</c:v>
                </c:pt>
                <c:pt idx="7415">
                  <c:v>741.60000000010007</c:v>
                </c:pt>
                <c:pt idx="7416">
                  <c:v>741.70000000010009</c:v>
                </c:pt>
                <c:pt idx="7417">
                  <c:v>741.80000000010011</c:v>
                </c:pt>
                <c:pt idx="7418">
                  <c:v>741.90000000010014</c:v>
                </c:pt>
                <c:pt idx="7419">
                  <c:v>742.00000000010016</c:v>
                </c:pt>
                <c:pt idx="7420">
                  <c:v>742.10000000010018</c:v>
                </c:pt>
                <c:pt idx="7421">
                  <c:v>742.2000000001002</c:v>
                </c:pt>
                <c:pt idx="7422">
                  <c:v>742.30000000010023</c:v>
                </c:pt>
                <c:pt idx="7423">
                  <c:v>742.40000000010025</c:v>
                </c:pt>
                <c:pt idx="7424">
                  <c:v>742.50000000010027</c:v>
                </c:pt>
                <c:pt idx="7425">
                  <c:v>742.60000000010029</c:v>
                </c:pt>
                <c:pt idx="7426">
                  <c:v>742.70000000010032</c:v>
                </c:pt>
                <c:pt idx="7427">
                  <c:v>742.80000000010034</c:v>
                </c:pt>
                <c:pt idx="7428">
                  <c:v>742.90000000010036</c:v>
                </c:pt>
                <c:pt idx="7429">
                  <c:v>743.00000000010039</c:v>
                </c:pt>
                <c:pt idx="7430">
                  <c:v>743.10000000010041</c:v>
                </c:pt>
                <c:pt idx="7431">
                  <c:v>743.20000000010043</c:v>
                </c:pt>
                <c:pt idx="7432">
                  <c:v>743.30000000010045</c:v>
                </c:pt>
                <c:pt idx="7433">
                  <c:v>743.40000000010048</c:v>
                </c:pt>
                <c:pt idx="7434">
                  <c:v>743.5000000001005</c:v>
                </c:pt>
                <c:pt idx="7435">
                  <c:v>743.60000000010052</c:v>
                </c:pt>
                <c:pt idx="7436">
                  <c:v>743.70000000010054</c:v>
                </c:pt>
                <c:pt idx="7437">
                  <c:v>743.80000000010057</c:v>
                </c:pt>
                <c:pt idx="7438">
                  <c:v>743.90000000010059</c:v>
                </c:pt>
                <c:pt idx="7439">
                  <c:v>744.00000000010061</c:v>
                </c:pt>
                <c:pt idx="7440">
                  <c:v>744.10000000010064</c:v>
                </c:pt>
                <c:pt idx="7441">
                  <c:v>744.20000000010066</c:v>
                </c:pt>
                <c:pt idx="7442">
                  <c:v>744.30000000010068</c:v>
                </c:pt>
                <c:pt idx="7443">
                  <c:v>744.4000000001007</c:v>
                </c:pt>
                <c:pt idx="7444">
                  <c:v>744.50000000010073</c:v>
                </c:pt>
                <c:pt idx="7445">
                  <c:v>744.60000000010075</c:v>
                </c:pt>
                <c:pt idx="7446">
                  <c:v>744.70000000010077</c:v>
                </c:pt>
                <c:pt idx="7447">
                  <c:v>744.80000000010079</c:v>
                </c:pt>
                <c:pt idx="7448">
                  <c:v>744.90000000010082</c:v>
                </c:pt>
                <c:pt idx="7449">
                  <c:v>745.00000000010084</c:v>
                </c:pt>
                <c:pt idx="7450">
                  <c:v>745.10000000010086</c:v>
                </c:pt>
                <c:pt idx="7451">
                  <c:v>745.20000000010089</c:v>
                </c:pt>
                <c:pt idx="7452">
                  <c:v>745.30000000010091</c:v>
                </c:pt>
                <c:pt idx="7453">
                  <c:v>745.40000000010093</c:v>
                </c:pt>
                <c:pt idx="7454">
                  <c:v>745.50000000010095</c:v>
                </c:pt>
                <c:pt idx="7455">
                  <c:v>745.60000000010098</c:v>
                </c:pt>
                <c:pt idx="7456">
                  <c:v>745.700000000101</c:v>
                </c:pt>
                <c:pt idx="7457">
                  <c:v>745.80000000010102</c:v>
                </c:pt>
                <c:pt idx="7458">
                  <c:v>745.90000000010104</c:v>
                </c:pt>
                <c:pt idx="7459">
                  <c:v>746.00000000010107</c:v>
                </c:pt>
                <c:pt idx="7460">
                  <c:v>746.10000000010109</c:v>
                </c:pt>
                <c:pt idx="7461">
                  <c:v>746.20000000010111</c:v>
                </c:pt>
                <c:pt idx="7462">
                  <c:v>746.30000000010114</c:v>
                </c:pt>
                <c:pt idx="7463">
                  <c:v>746.40000000010116</c:v>
                </c:pt>
                <c:pt idx="7464">
                  <c:v>746.50000000010118</c:v>
                </c:pt>
                <c:pt idx="7465">
                  <c:v>746.6000000001012</c:v>
                </c:pt>
                <c:pt idx="7466">
                  <c:v>746.70000000010123</c:v>
                </c:pt>
                <c:pt idx="7467">
                  <c:v>746.80000000010125</c:v>
                </c:pt>
                <c:pt idx="7468">
                  <c:v>746.90000000010127</c:v>
                </c:pt>
                <c:pt idx="7469">
                  <c:v>747.00000000010129</c:v>
                </c:pt>
                <c:pt idx="7470">
                  <c:v>747.10000000010132</c:v>
                </c:pt>
                <c:pt idx="7471">
                  <c:v>747.20000000010134</c:v>
                </c:pt>
                <c:pt idx="7472">
                  <c:v>747.30000000010136</c:v>
                </c:pt>
                <c:pt idx="7473">
                  <c:v>747.40000000010139</c:v>
                </c:pt>
                <c:pt idx="7474">
                  <c:v>747.50000000010141</c:v>
                </c:pt>
                <c:pt idx="7475">
                  <c:v>747.60000000010143</c:v>
                </c:pt>
                <c:pt idx="7476">
                  <c:v>747.70000000010145</c:v>
                </c:pt>
                <c:pt idx="7477">
                  <c:v>747.80000000010148</c:v>
                </c:pt>
                <c:pt idx="7478">
                  <c:v>747.9000000001015</c:v>
                </c:pt>
                <c:pt idx="7479">
                  <c:v>748.00000000010152</c:v>
                </c:pt>
                <c:pt idx="7480">
                  <c:v>748.10000000010155</c:v>
                </c:pt>
                <c:pt idx="7481">
                  <c:v>748.20000000010157</c:v>
                </c:pt>
                <c:pt idx="7482">
                  <c:v>748.30000000010159</c:v>
                </c:pt>
                <c:pt idx="7483">
                  <c:v>748.40000000010161</c:v>
                </c:pt>
                <c:pt idx="7484">
                  <c:v>748.50000000010164</c:v>
                </c:pt>
                <c:pt idx="7485">
                  <c:v>748.60000000010166</c:v>
                </c:pt>
                <c:pt idx="7486">
                  <c:v>748.70000000010168</c:v>
                </c:pt>
                <c:pt idx="7487">
                  <c:v>748.8000000001017</c:v>
                </c:pt>
                <c:pt idx="7488">
                  <c:v>748.90000000010173</c:v>
                </c:pt>
                <c:pt idx="7489">
                  <c:v>749.00000000010175</c:v>
                </c:pt>
                <c:pt idx="7490">
                  <c:v>749.10000000010177</c:v>
                </c:pt>
                <c:pt idx="7491">
                  <c:v>749.2000000001018</c:v>
                </c:pt>
                <c:pt idx="7492">
                  <c:v>749.30000000010182</c:v>
                </c:pt>
                <c:pt idx="7493">
                  <c:v>749.40000000010184</c:v>
                </c:pt>
                <c:pt idx="7494">
                  <c:v>749.50000000010186</c:v>
                </c:pt>
                <c:pt idx="7495">
                  <c:v>749.60000000010189</c:v>
                </c:pt>
                <c:pt idx="7496">
                  <c:v>749.70000000010191</c:v>
                </c:pt>
                <c:pt idx="7497">
                  <c:v>749.80000000010193</c:v>
                </c:pt>
                <c:pt idx="7498">
                  <c:v>749.90000000010195</c:v>
                </c:pt>
                <c:pt idx="7499">
                  <c:v>750.00000000010198</c:v>
                </c:pt>
                <c:pt idx="7500">
                  <c:v>750.100000000102</c:v>
                </c:pt>
                <c:pt idx="7501">
                  <c:v>750.20000000010202</c:v>
                </c:pt>
                <c:pt idx="7502">
                  <c:v>750.30000000010205</c:v>
                </c:pt>
                <c:pt idx="7503">
                  <c:v>750.40000000010207</c:v>
                </c:pt>
                <c:pt idx="7504">
                  <c:v>750.50000000010209</c:v>
                </c:pt>
                <c:pt idx="7505">
                  <c:v>750.60000000010211</c:v>
                </c:pt>
                <c:pt idx="7506">
                  <c:v>750.70000000010214</c:v>
                </c:pt>
                <c:pt idx="7507">
                  <c:v>750.80000000010216</c:v>
                </c:pt>
                <c:pt idx="7508">
                  <c:v>750.90000000010218</c:v>
                </c:pt>
                <c:pt idx="7509">
                  <c:v>751.0000000001022</c:v>
                </c:pt>
                <c:pt idx="7510">
                  <c:v>751.10000000010223</c:v>
                </c:pt>
                <c:pt idx="7511">
                  <c:v>751.20000000010225</c:v>
                </c:pt>
                <c:pt idx="7512">
                  <c:v>751.30000000010227</c:v>
                </c:pt>
                <c:pt idx="7513">
                  <c:v>751.4000000001023</c:v>
                </c:pt>
                <c:pt idx="7514">
                  <c:v>751.50000000010232</c:v>
                </c:pt>
                <c:pt idx="7515">
                  <c:v>751.60000000010234</c:v>
                </c:pt>
                <c:pt idx="7516">
                  <c:v>751.70000000010236</c:v>
                </c:pt>
                <c:pt idx="7517">
                  <c:v>751.80000000010239</c:v>
                </c:pt>
                <c:pt idx="7518">
                  <c:v>751.90000000010241</c:v>
                </c:pt>
                <c:pt idx="7519">
                  <c:v>752.00000000010243</c:v>
                </c:pt>
                <c:pt idx="7520">
                  <c:v>752.10000000010245</c:v>
                </c:pt>
                <c:pt idx="7521">
                  <c:v>752.20000000010248</c:v>
                </c:pt>
                <c:pt idx="7522">
                  <c:v>752.3000000001025</c:v>
                </c:pt>
                <c:pt idx="7523">
                  <c:v>752.40000000010252</c:v>
                </c:pt>
                <c:pt idx="7524">
                  <c:v>752.50000000010255</c:v>
                </c:pt>
                <c:pt idx="7525">
                  <c:v>752.60000000010257</c:v>
                </c:pt>
                <c:pt idx="7526">
                  <c:v>752.70000000010259</c:v>
                </c:pt>
                <c:pt idx="7527">
                  <c:v>752.80000000010261</c:v>
                </c:pt>
                <c:pt idx="7528">
                  <c:v>752.90000000010264</c:v>
                </c:pt>
                <c:pt idx="7529">
                  <c:v>753.00000000010266</c:v>
                </c:pt>
                <c:pt idx="7530">
                  <c:v>753.10000000010268</c:v>
                </c:pt>
                <c:pt idx="7531">
                  <c:v>753.2000000001027</c:v>
                </c:pt>
                <c:pt idx="7532">
                  <c:v>753.30000000010273</c:v>
                </c:pt>
                <c:pt idx="7533">
                  <c:v>753.40000000010275</c:v>
                </c:pt>
                <c:pt idx="7534">
                  <c:v>753.50000000010277</c:v>
                </c:pt>
                <c:pt idx="7535">
                  <c:v>753.6000000001028</c:v>
                </c:pt>
                <c:pt idx="7536">
                  <c:v>753.70000000010282</c:v>
                </c:pt>
                <c:pt idx="7537">
                  <c:v>753.80000000010284</c:v>
                </c:pt>
                <c:pt idx="7538">
                  <c:v>753.90000000010286</c:v>
                </c:pt>
                <c:pt idx="7539">
                  <c:v>754.00000000010289</c:v>
                </c:pt>
                <c:pt idx="7540">
                  <c:v>754.10000000010291</c:v>
                </c:pt>
                <c:pt idx="7541">
                  <c:v>754.20000000010293</c:v>
                </c:pt>
                <c:pt idx="7542">
                  <c:v>754.30000000010295</c:v>
                </c:pt>
                <c:pt idx="7543">
                  <c:v>754.40000000010298</c:v>
                </c:pt>
                <c:pt idx="7544">
                  <c:v>754.500000000103</c:v>
                </c:pt>
                <c:pt idx="7545">
                  <c:v>754.60000000010302</c:v>
                </c:pt>
                <c:pt idx="7546">
                  <c:v>754.70000000010305</c:v>
                </c:pt>
                <c:pt idx="7547">
                  <c:v>754.80000000010307</c:v>
                </c:pt>
                <c:pt idx="7548">
                  <c:v>754.90000000010309</c:v>
                </c:pt>
                <c:pt idx="7549">
                  <c:v>755.00000000010311</c:v>
                </c:pt>
                <c:pt idx="7550">
                  <c:v>755.10000000010314</c:v>
                </c:pt>
                <c:pt idx="7551">
                  <c:v>755.20000000010316</c:v>
                </c:pt>
                <c:pt idx="7552">
                  <c:v>755.30000000010318</c:v>
                </c:pt>
                <c:pt idx="7553">
                  <c:v>755.4000000001032</c:v>
                </c:pt>
                <c:pt idx="7554">
                  <c:v>755.50000000010323</c:v>
                </c:pt>
                <c:pt idx="7555">
                  <c:v>755.60000000010325</c:v>
                </c:pt>
                <c:pt idx="7556">
                  <c:v>755.70000000010327</c:v>
                </c:pt>
                <c:pt idx="7557">
                  <c:v>755.8000000001033</c:v>
                </c:pt>
                <c:pt idx="7558">
                  <c:v>755.90000000010332</c:v>
                </c:pt>
                <c:pt idx="7559">
                  <c:v>756.00000000010334</c:v>
                </c:pt>
                <c:pt idx="7560">
                  <c:v>756.10000000010336</c:v>
                </c:pt>
                <c:pt idx="7561">
                  <c:v>756.20000000010339</c:v>
                </c:pt>
                <c:pt idx="7562">
                  <c:v>756.30000000010341</c:v>
                </c:pt>
                <c:pt idx="7563">
                  <c:v>756.40000000010343</c:v>
                </c:pt>
                <c:pt idx="7564">
                  <c:v>756.50000000010346</c:v>
                </c:pt>
                <c:pt idx="7565">
                  <c:v>756.60000000010348</c:v>
                </c:pt>
                <c:pt idx="7566">
                  <c:v>756.7000000001035</c:v>
                </c:pt>
                <c:pt idx="7567">
                  <c:v>756.80000000010352</c:v>
                </c:pt>
                <c:pt idx="7568">
                  <c:v>756.90000000010355</c:v>
                </c:pt>
                <c:pt idx="7569">
                  <c:v>757.00000000010357</c:v>
                </c:pt>
                <c:pt idx="7570">
                  <c:v>757.10000000010359</c:v>
                </c:pt>
                <c:pt idx="7571">
                  <c:v>757.20000000010361</c:v>
                </c:pt>
                <c:pt idx="7572">
                  <c:v>757.30000000010364</c:v>
                </c:pt>
                <c:pt idx="7573">
                  <c:v>757.40000000010366</c:v>
                </c:pt>
                <c:pt idx="7574">
                  <c:v>757.50000000010368</c:v>
                </c:pt>
                <c:pt idx="7575">
                  <c:v>757.60000000010371</c:v>
                </c:pt>
                <c:pt idx="7576">
                  <c:v>757.70000000010373</c:v>
                </c:pt>
                <c:pt idx="7577">
                  <c:v>757.80000000010375</c:v>
                </c:pt>
                <c:pt idx="7578">
                  <c:v>757.90000000010377</c:v>
                </c:pt>
                <c:pt idx="7579">
                  <c:v>758.0000000001038</c:v>
                </c:pt>
                <c:pt idx="7580">
                  <c:v>758.10000000010382</c:v>
                </c:pt>
                <c:pt idx="7581">
                  <c:v>758.20000000010384</c:v>
                </c:pt>
                <c:pt idx="7582">
                  <c:v>758.30000000010386</c:v>
                </c:pt>
                <c:pt idx="7583">
                  <c:v>758.40000000010389</c:v>
                </c:pt>
                <c:pt idx="7584">
                  <c:v>758.50000000010391</c:v>
                </c:pt>
                <c:pt idx="7585">
                  <c:v>758.60000000010393</c:v>
                </c:pt>
                <c:pt idx="7586">
                  <c:v>758.70000000010396</c:v>
                </c:pt>
                <c:pt idx="7587">
                  <c:v>758.80000000010398</c:v>
                </c:pt>
                <c:pt idx="7588">
                  <c:v>758.900000000104</c:v>
                </c:pt>
                <c:pt idx="7589">
                  <c:v>759.00000000010402</c:v>
                </c:pt>
                <c:pt idx="7590">
                  <c:v>759.10000000010405</c:v>
                </c:pt>
                <c:pt idx="7591">
                  <c:v>759.20000000010407</c:v>
                </c:pt>
                <c:pt idx="7592">
                  <c:v>759.30000000010409</c:v>
                </c:pt>
                <c:pt idx="7593">
                  <c:v>759.40000000010411</c:v>
                </c:pt>
                <c:pt idx="7594">
                  <c:v>759.50000000010414</c:v>
                </c:pt>
                <c:pt idx="7595">
                  <c:v>759.60000000010416</c:v>
                </c:pt>
                <c:pt idx="7596">
                  <c:v>759.70000000010418</c:v>
                </c:pt>
                <c:pt idx="7597">
                  <c:v>759.80000000010421</c:v>
                </c:pt>
                <c:pt idx="7598">
                  <c:v>759.90000000010423</c:v>
                </c:pt>
                <c:pt idx="7599">
                  <c:v>760.00000000010425</c:v>
                </c:pt>
                <c:pt idx="7600">
                  <c:v>760.10000000010427</c:v>
                </c:pt>
                <c:pt idx="7601">
                  <c:v>760.2000000001043</c:v>
                </c:pt>
                <c:pt idx="7602">
                  <c:v>760.30000000010432</c:v>
                </c:pt>
                <c:pt idx="7603">
                  <c:v>760.40000000010434</c:v>
                </c:pt>
                <c:pt idx="7604">
                  <c:v>760.50000000010436</c:v>
                </c:pt>
                <c:pt idx="7605">
                  <c:v>760.60000000010439</c:v>
                </c:pt>
                <c:pt idx="7606">
                  <c:v>760.70000000010441</c:v>
                </c:pt>
                <c:pt idx="7607">
                  <c:v>760.80000000010443</c:v>
                </c:pt>
                <c:pt idx="7608">
                  <c:v>760.90000000010446</c:v>
                </c:pt>
                <c:pt idx="7609">
                  <c:v>761.00000000010448</c:v>
                </c:pt>
                <c:pt idx="7610">
                  <c:v>761.1000000001045</c:v>
                </c:pt>
                <c:pt idx="7611">
                  <c:v>761.20000000010452</c:v>
                </c:pt>
                <c:pt idx="7612">
                  <c:v>761.30000000010455</c:v>
                </c:pt>
                <c:pt idx="7613">
                  <c:v>761.40000000010457</c:v>
                </c:pt>
                <c:pt idx="7614">
                  <c:v>761.50000000010459</c:v>
                </c:pt>
                <c:pt idx="7615">
                  <c:v>761.60000000010461</c:v>
                </c:pt>
                <c:pt idx="7616">
                  <c:v>761.70000000010464</c:v>
                </c:pt>
                <c:pt idx="7617">
                  <c:v>761.80000000010466</c:v>
                </c:pt>
                <c:pt idx="7618">
                  <c:v>761.90000000010468</c:v>
                </c:pt>
                <c:pt idx="7619">
                  <c:v>762.00000000010471</c:v>
                </c:pt>
                <c:pt idx="7620">
                  <c:v>762.10000000010473</c:v>
                </c:pt>
                <c:pt idx="7621">
                  <c:v>762.20000000010475</c:v>
                </c:pt>
                <c:pt idx="7622">
                  <c:v>762.30000000010477</c:v>
                </c:pt>
                <c:pt idx="7623">
                  <c:v>762.4000000001048</c:v>
                </c:pt>
                <c:pt idx="7624">
                  <c:v>762.50000000010482</c:v>
                </c:pt>
                <c:pt idx="7625">
                  <c:v>762.60000000010484</c:v>
                </c:pt>
                <c:pt idx="7626">
                  <c:v>762.70000000010486</c:v>
                </c:pt>
                <c:pt idx="7627">
                  <c:v>762.80000000010489</c:v>
                </c:pt>
                <c:pt idx="7628">
                  <c:v>762.90000000010491</c:v>
                </c:pt>
                <c:pt idx="7629">
                  <c:v>763.00000000010493</c:v>
                </c:pt>
                <c:pt idx="7630">
                  <c:v>763.10000000010496</c:v>
                </c:pt>
                <c:pt idx="7631">
                  <c:v>763.20000000010498</c:v>
                </c:pt>
                <c:pt idx="7632">
                  <c:v>763.300000000105</c:v>
                </c:pt>
                <c:pt idx="7633">
                  <c:v>763.40000000010502</c:v>
                </c:pt>
                <c:pt idx="7634">
                  <c:v>763.50000000010505</c:v>
                </c:pt>
                <c:pt idx="7635">
                  <c:v>763.60000000010507</c:v>
                </c:pt>
                <c:pt idx="7636">
                  <c:v>763.70000000010509</c:v>
                </c:pt>
                <c:pt idx="7637">
                  <c:v>763.80000000010511</c:v>
                </c:pt>
                <c:pt idx="7638">
                  <c:v>763.90000000010514</c:v>
                </c:pt>
                <c:pt idx="7639">
                  <c:v>764.00000000010516</c:v>
                </c:pt>
                <c:pt idx="7640">
                  <c:v>764.10000000010518</c:v>
                </c:pt>
                <c:pt idx="7641">
                  <c:v>764.20000000010521</c:v>
                </c:pt>
                <c:pt idx="7642">
                  <c:v>764.30000000010523</c:v>
                </c:pt>
                <c:pt idx="7643">
                  <c:v>764.40000000010525</c:v>
                </c:pt>
                <c:pt idx="7644">
                  <c:v>764.50000000010527</c:v>
                </c:pt>
                <c:pt idx="7645">
                  <c:v>764.6000000001053</c:v>
                </c:pt>
                <c:pt idx="7646">
                  <c:v>764.70000000010532</c:v>
                </c:pt>
                <c:pt idx="7647">
                  <c:v>764.80000000010534</c:v>
                </c:pt>
                <c:pt idx="7648">
                  <c:v>764.90000000010536</c:v>
                </c:pt>
                <c:pt idx="7649">
                  <c:v>765.00000000010539</c:v>
                </c:pt>
                <c:pt idx="7650">
                  <c:v>765.10000000010541</c:v>
                </c:pt>
                <c:pt idx="7651">
                  <c:v>765.20000000010543</c:v>
                </c:pt>
                <c:pt idx="7652">
                  <c:v>765.30000000010546</c:v>
                </c:pt>
                <c:pt idx="7653">
                  <c:v>765.40000000010548</c:v>
                </c:pt>
                <c:pt idx="7654">
                  <c:v>765.5000000001055</c:v>
                </c:pt>
                <c:pt idx="7655">
                  <c:v>765.60000000010552</c:v>
                </c:pt>
                <c:pt idx="7656">
                  <c:v>765.70000000010555</c:v>
                </c:pt>
                <c:pt idx="7657">
                  <c:v>765.80000000010557</c:v>
                </c:pt>
                <c:pt idx="7658">
                  <c:v>765.90000000010559</c:v>
                </c:pt>
                <c:pt idx="7659">
                  <c:v>766.00000000010562</c:v>
                </c:pt>
                <c:pt idx="7660">
                  <c:v>766.10000000010564</c:v>
                </c:pt>
                <c:pt idx="7661">
                  <c:v>766.20000000010566</c:v>
                </c:pt>
                <c:pt idx="7662">
                  <c:v>766.30000000010568</c:v>
                </c:pt>
                <c:pt idx="7663">
                  <c:v>766.40000000010571</c:v>
                </c:pt>
                <c:pt idx="7664">
                  <c:v>766.50000000010573</c:v>
                </c:pt>
                <c:pt idx="7665">
                  <c:v>766.60000000010575</c:v>
                </c:pt>
                <c:pt idx="7666">
                  <c:v>766.70000000010577</c:v>
                </c:pt>
                <c:pt idx="7667">
                  <c:v>766.8000000001058</c:v>
                </c:pt>
                <c:pt idx="7668">
                  <c:v>766.90000000010582</c:v>
                </c:pt>
                <c:pt idx="7669">
                  <c:v>767.00000000010584</c:v>
                </c:pt>
                <c:pt idx="7670">
                  <c:v>767.10000000010587</c:v>
                </c:pt>
                <c:pt idx="7671">
                  <c:v>767.20000000010589</c:v>
                </c:pt>
                <c:pt idx="7672">
                  <c:v>767.30000000010591</c:v>
                </c:pt>
                <c:pt idx="7673">
                  <c:v>767.40000000010593</c:v>
                </c:pt>
                <c:pt idx="7674">
                  <c:v>767.50000000010596</c:v>
                </c:pt>
                <c:pt idx="7675">
                  <c:v>767.60000000010598</c:v>
                </c:pt>
                <c:pt idx="7676">
                  <c:v>767.700000000106</c:v>
                </c:pt>
                <c:pt idx="7677">
                  <c:v>767.80000000010602</c:v>
                </c:pt>
                <c:pt idx="7678">
                  <c:v>767.90000000010605</c:v>
                </c:pt>
                <c:pt idx="7679">
                  <c:v>768.00000000010607</c:v>
                </c:pt>
                <c:pt idx="7680">
                  <c:v>768.10000000010609</c:v>
                </c:pt>
                <c:pt idx="7681">
                  <c:v>768.20000000010612</c:v>
                </c:pt>
                <c:pt idx="7682">
                  <c:v>768.30000000010614</c:v>
                </c:pt>
                <c:pt idx="7683">
                  <c:v>768.40000000010616</c:v>
                </c:pt>
                <c:pt idx="7684">
                  <c:v>768.50000000010618</c:v>
                </c:pt>
                <c:pt idx="7685">
                  <c:v>768.60000000010621</c:v>
                </c:pt>
                <c:pt idx="7686">
                  <c:v>768.70000000010623</c:v>
                </c:pt>
                <c:pt idx="7687">
                  <c:v>768.80000000010625</c:v>
                </c:pt>
                <c:pt idx="7688">
                  <c:v>768.90000000010627</c:v>
                </c:pt>
                <c:pt idx="7689">
                  <c:v>769.0000000001063</c:v>
                </c:pt>
                <c:pt idx="7690">
                  <c:v>769.10000000010632</c:v>
                </c:pt>
                <c:pt idx="7691">
                  <c:v>769.20000000010634</c:v>
                </c:pt>
                <c:pt idx="7692">
                  <c:v>769.30000000010637</c:v>
                </c:pt>
                <c:pt idx="7693">
                  <c:v>769.40000000010639</c:v>
                </c:pt>
                <c:pt idx="7694">
                  <c:v>769.50000000010641</c:v>
                </c:pt>
                <c:pt idx="7695">
                  <c:v>769.60000000010643</c:v>
                </c:pt>
                <c:pt idx="7696">
                  <c:v>769.70000000010646</c:v>
                </c:pt>
                <c:pt idx="7697">
                  <c:v>769.80000000010648</c:v>
                </c:pt>
                <c:pt idx="7698">
                  <c:v>769.9000000001065</c:v>
                </c:pt>
                <c:pt idx="7699">
                  <c:v>770.00000000010652</c:v>
                </c:pt>
                <c:pt idx="7700">
                  <c:v>770.10000000010655</c:v>
                </c:pt>
                <c:pt idx="7701">
                  <c:v>770.20000000010657</c:v>
                </c:pt>
                <c:pt idx="7702">
                  <c:v>770.30000000010659</c:v>
                </c:pt>
                <c:pt idx="7703">
                  <c:v>770.40000000010662</c:v>
                </c:pt>
                <c:pt idx="7704">
                  <c:v>770.50000000010664</c:v>
                </c:pt>
                <c:pt idx="7705">
                  <c:v>770.60000000010666</c:v>
                </c:pt>
                <c:pt idx="7706">
                  <c:v>770.70000000010668</c:v>
                </c:pt>
                <c:pt idx="7707">
                  <c:v>770.80000000010671</c:v>
                </c:pt>
                <c:pt idx="7708">
                  <c:v>770.90000000010673</c:v>
                </c:pt>
                <c:pt idx="7709">
                  <c:v>771.00000000010675</c:v>
                </c:pt>
                <c:pt idx="7710">
                  <c:v>771.10000000010677</c:v>
                </c:pt>
                <c:pt idx="7711">
                  <c:v>771.2000000001068</c:v>
                </c:pt>
                <c:pt idx="7712">
                  <c:v>771.30000000010682</c:v>
                </c:pt>
                <c:pt idx="7713">
                  <c:v>771.40000000010684</c:v>
                </c:pt>
                <c:pt idx="7714">
                  <c:v>771.50000000010687</c:v>
                </c:pt>
                <c:pt idx="7715">
                  <c:v>771.60000000010689</c:v>
                </c:pt>
                <c:pt idx="7716">
                  <c:v>771.70000000010691</c:v>
                </c:pt>
                <c:pt idx="7717">
                  <c:v>771.80000000010693</c:v>
                </c:pt>
                <c:pt idx="7718">
                  <c:v>771.90000000010696</c:v>
                </c:pt>
                <c:pt idx="7719">
                  <c:v>772.00000000010698</c:v>
                </c:pt>
                <c:pt idx="7720">
                  <c:v>772.100000000107</c:v>
                </c:pt>
                <c:pt idx="7721">
                  <c:v>772.20000000010702</c:v>
                </c:pt>
                <c:pt idx="7722">
                  <c:v>772.30000000010705</c:v>
                </c:pt>
                <c:pt idx="7723">
                  <c:v>772.40000000010707</c:v>
                </c:pt>
                <c:pt idx="7724">
                  <c:v>772.50000000010709</c:v>
                </c:pt>
                <c:pt idx="7725">
                  <c:v>772.60000000010712</c:v>
                </c:pt>
                <c:pt idx="7726">
                  <c:v>772.70000000010714</c:v>
                </c:pt>
                <c:pt idx="7727">
                  <c:v>772.80000000010716</c:v>
                </c:pt>
                <c:pt idx="7728">
                  <c:v>772.90000000010718</c:v>
                </c:pt>
                <c:pt idx="7729">
                  <c:v>773.00000000010721</c:v>
                </c:pt>
                <c:pt idx="7730">
                  <c:v>773.10000000010723</c:v>
                </c:pt>
                <c:pt idx="7731">
                  <c:v>773.20000000010725</c:v>
                </c:pt>
                <c:pt idx="7732">
                  <c:v>773.30000000010727</c:v>
                </c:pt>
                <c:pt idx="7733">
                  <c:v>773.4000000001073</c:v>
                </c:pt>
                <c:pt idx="7734">
                  <c:v>773.50000000010732</c:v>
                </c:pt>
                <c:pt idx="7735">
                  <c:v>773.60000000010734</c:v>
                </c:pt>
                <c:pt idx="7736">
                  <c:v>773.70000000010737</c:v>
                </c:pt>
                <c:pt idx="7737">
                  <c:v>773.80000000010739</c:v>
                </c:pt>
                <c:pt idx="7738">
                  <c:v>773.90000000010741</c:v>
                </c:pt>
                <c:pt idx="7739">
                  <c:v>774.00000000010743</c:v>
                </c:pt>
                <c:pt idx="7740">
                  <c:v>774.10000000010746</c:v>
                </c:pt>
                <c:pt idx="7741">
                  <c:v>774.20000000010748</c:v>
                </c:pt>
                <c:pt idx="7742">
                  <c:v>774.3000000001075</c:v>
                </c:pt>
                <c:pt idx="7743">
                  <c:v>774.40000000010753</c:v>
                </c:pt>
                <c:pt idx="7744">
                  <c:v>774.50000000010755</c:v>
                </c:pt>
                <c:pt idx="7745">
                  <c:v>774.60000000010757</c:v>
                </c:pt>
                <c:pt idx="7746">
                  <c:v>774.70000000010759</c:v>
                </c:pt>
                <c:pt idx="7747">
                  <c:v>774.80000000010762</c:v>
                </c:pt>
                <c:pt idx="7748">
                  <c:v>774.90000000010764</c:v>
                </c:pt>
                <c:pt idx="7749">
                  <c:v>775.00000000010766</c:v>
                </c:pt>
                <c:pt idx="7750">
                  <c:v>775.10000000010768</c:v>
                </c:pt>
                <c:pt idx="7751">
                  <c:v>775.20000000010771</c:v>
                </c:pt>
                <c:pt idx="7752">
                  <c:v>775.30000000010773</c:v>
                </c:pt>
                <c:pt idx="7753">
                  <c:v>775.40000000010775</c:v>
                </c:pt>
                <c:pt idx="7754">
                  <c:v>775.50000000010778</c:v>
                </c:pt>
                <c:pt idx="7755">
                  <c:v>775.6000000001078</c:v>
                </c:pt>
                <c:pt idx="7756">
                  <c:v>775.70000000010782</c:v>
                </c:pt>
                <c:pt idx="7757">
                  <c:v>775.80000000010784</c:v>
                </c:pt>
                <c:pt idx="7758">
                  <c:v>775.90000000010787</c:v>
                </c:pt>
                <c:pt idx="7759">
                  <c:v>776.00000000010789</c:v>
                </c:pt>
                <c:pt idx="7760">
                  <c:v>776.10000000010791</c:v>
                </c:pt>
                <c:pt idx="7761">
                  <c:v>776.20000000010793</c:v>
                </c:pt>
                <c:pt idx="7762">
                  <c:v>776.30000000010796</c:v>
                </c:pt>
                <c:pt idx="7763">
                  <c:v>776.40000000010798</c:v>
                </c:pt>
                <c:pt idx="7764">
                  <c:v>776.500000000108</c:v>
                </c:pt>
                <c:pt idx="7765">
                  <c:v>776.60000000010803</c:v>
                </c:pt>
                <c:pt idx="7766">
                  <c:v>776.70000000010805</c:v>
                </c:pt>
                <c:pt idx="7767">
                  <c:v>776.80000000010807</c:v>
                </c:pt>
                <c:pt idx="7768">
                  <c:v>776.90000000010809</c:v>
                </c:pt>
                <c:pt idx="7769">
                  <c:v>777.00000000010812</c:v>
                </c:pt>
                <c:pt idx="7770">
                  <c:v>777.10000000010814</c:v>
                </c:pt>
                <c:pt idx="7771">
                  <c:v>777.20000000010816</c:v>
                </c:pt>
                <c:pt idx="7772">
                  <c:v>777.30000000010818</c:v>
                </c:pt>
                <c:pt idx="7773">
                  <c:v>777.40000000010821</c:v>
                </c:pt>
                <c:pt idx="7774">
                  <c:v>777.50000000010823</c:v>
                </c:pt>
                <c:pt idx="7775">
                  <c:v>777.60000000010825</c:v>
                </c:pt>
                <c:pt idx="7776">
                  <c:v>777.70000000010828</c:v>
                </c:pt>
                <c:pt idx="7777">
                  <c:v>777.8000000001083</c:v>
                </c:pt>
                <c:pt idx="7778">
                  <c:v>777.90000000010832</c:v>
                </c:pt>
                <c:pt idx="7779">
                  <c:v>778.00000000010834</c:v>
                </c:pt>
                <c:pt idx="7780">
                  <c:v>778.10000000010837</c:v>
                </c:pt>
                <c:pt idx="7781">
                  <c:v>778.20000000010839</c:v>
                </c:pt>
                <c:pt idx="7782">
                  <c:v>778.30000000010841</c:v>
                </c:pt>
                <c:pt idx="7783">
                  <c:v>778.40000000010843</c:v>
                </c:pt>
                <c:pt idx="7784">
                  <c:v>778.50000000010846</c:v>
                </c:pt>
                <c:pt idx="7785">
                  <c:v>778.60000000010848</c:v>
                </c:pt>
                <c:pt idx="7786">
                  <c:v>778.7000000001085</c:v>
                </c:pt>
                <c:pt idx="7787">
                  <c:v>778.80000000010853</c:v>
                </c:pt>
                <c:pt idx="7788">
                  <c:v>778.90000000010855</c:v>
                </c:pt>
                <c:pt idx="7789">
                  <c:v>779.00000000010857</c:v>
                </c:pt>
                <c:pt idx="7790">
                  <c:v>779.10000000010859</c:v>
                </c:pt>
                <c:pt idx="7791">
                  <c:v>779.20000000010862</c:v>
                </c:pt>
                <c:pt idx="7792">
                  <c:v>779.30000000010864</c:v>
                </c:pt>
                <c:pt idx="7793">
                  <c:v>779.40000000010866</c:v>
                </c:pt>
                <c:pt idx="7794">
                  <c:v>779.50000000010868</c:v>
                </c:pt>
                <c:pt idx="7795">
                  <c:v>779.60000000010871</c:v>
                </c:pt>
                <c:pt idx="7796">
                  <c:v>779.70000000010873</c:v>
                </c:pt>
                <c:pt idx="7797">
                  <c:v>779.80000000010875</c:v>
                </c:pt>
                <c:pt idx="7798">
                  <c:v>779.90000000010878</c:v>
                </c:pt>
                <c:pt idx="7799">
                  <c:v>780.0000000001088</c:v>
                </c:pt>
                <c:pt idx="7800">
                  <c:v>780.10000000010882</c:v>
                </c:pt>
                <c:pt idx="7801">
                  <c:v>780.20000000010884</c:v>
                </c:pt>
                <c:pt idx="7802">
                  <c:v>780.30000000010887</c:v>
                </c:pt>
                <c:pt idx="7803">
                  <c:v>780.40000000010889</c:v>
                </c:pt>
                <c:pt idx="7804">
                  <c:v>780.50000000010891</c:v>
                </c:pt>
                <c:pt idx="7805">
                  <c:v>780.60000000010893</c:v>
                </c:pt>
                <c:pt idx="7806">
                  <c:v>780.70000000010896</c:v>
                </c:pt>
                <c:pt idx="7807">
                  <c:v>780.80000000010898</c:v>
                </c:pt>
                <c:pt idx="7808">
                  <c:v>780.900000000109</c:v>
                </c:pt>
                <c:pt idx="7809">
                  <c:v>781.00000000010903</c:v>
                </c:pt>
                <c:pt idx="7810">
                  <c:v>781.10000000010905</c:v>
                </c:pt>
                <c:pt idx="7811">
                  <c:v>781.20000000010907</c:v>
                </c:pt>
                <c:pt idx="7812">
                  <c:v>781.30000000010909</c:v>
                </c:pt>
                <c:pt idx="7813">
                  <c:v>781.40000000010912</c:v>
                </c:pt>
                <c:pt idx="7814">
                  <c:v>781.50000000010914</c:v>
                </c:pt>
                <c:pt idx="7815">
                  <c:v>781.60000000010916</c:v>
                </c:pt>
                <c:pt idx="7816">
                  <c:v>781.70000000010918</c:v>
                </c:pt>
                <c:pt idx="7817">
                  <c:v>781.80000000010921</c:v>
                </c:pt>
                <c:pt idx="7818">
                  <c:v>781.90000000010923</c:v>
                </c:pt>
                <c:pt idx="7819">
                  <c:v>782.00000000010925</c:v>
                </c:pt>
                <c:pt idx="7820">
                  <c:v>782.10000000010928</c:v>
                </c:pt>
                <c:pt idx="7821">
                  <c:v>782.2000000001093</c:v>
                </c:pt>
                <c:pt idx="7822">
                  <c:v>782.30000000010932</c:v>
                </c:pt>
                <c:pt idx="7823">
                  <c:v>782.40000000010934</c:v>
                </c:pt>
                <c:pt idx="7824">
                  <c:v>782.50000000010937</c:v>
                </c:pt>
                <c:pt idx="7825">
                  <c:v>782.60000000010939</c:v>
                </c:pt>
                <c:pt idx="7826">
                  <c:v>782.70000000010941</c:v>
                </c:pt>
                <c:pt idx="7827">
                  <c:v>782.80000000010943</c:v>
                </c:pt>
                <c:pt idx="7828">
                  <c:v>782.90000000010946</c:v>
                </c:pt>
                <c:pt idx="7829">
                  <c:v>783.00000000010948</c:v>
                </c:pt>
                <c:pt idx="7830">
                  <c:v>783.1000000001095</c:v>
                </c:pt>
                <c:pt idx="7831">
                  <c:v>783.20000000010953</c:v>
                </c:pt>
                <c:pt idx="7832">
                  <c:v>783.30000000010955</c:v>
                </c:pt>
                <c:pt idx="7833">
                  <c:v>783.40000000010957</c:v>
                </c:pt>
                <c:pt idx="7834">
                  <c:v>783.50000000010959</c:v>
                </c:pt>
                <c:pt idx="7835">
                  <c:v>783.60000000010962</c:v>
                </c:pt>
                <c:pt idx="7836">
                  <c:v>783.70000000010964</c:v>
                </c:pt>
                <c:pt idx="7837">
                  <c:v>783.80000000010966</c:v>
                </c:pt>
                <c:pt idx="7838">
                  <c:v>783.90000000010969</c:v>
                </c:pt>
                <c:pt idx="7839">
                  <c:v>784.00000000010971</c:v>
                </c:pt>
                <c:pt idx="7840">
                  <c:v>784.10000000010973</c:v>
                </c:pt>
                <c:pt idx="7841">
                  <c:v>784.20000000010975</c:v>
                </c:pt>
                <c:pt idx="7842">
                  <c:v>784.30000000010978</c:v>
                </c:pt>
                <c:pt idx="7843">
                  <c:v>784.4000000001098</c:v>
                </c:pt>
                <c:pt idx="7844">
                  <c:v>784.50000000010982</c:v>
                </c:pt>
                <c:pt idx="7845">
                  <c:v>784.60000000010984</c:v>
                </c:pt>
                <c:pt idx="7846">
                  <c:v>784.70000000010987</c:v>
                </c:pt>
                <c:pt idx="7847">
                  <c:v>784.80000000010989</c:v>
                </c:pt>
                <c:pt idx="7848">
                  <c:v>784.90000000010991</c:v>
                </c:pt>
                <c:pt idx="7849">
                  <c:v>785.00000000010994</c:v>
                </c:pt>
                <c:pt idx="7850">
                  <c:v>785.10000000010996</c:v>
                </c:pt>
                <c:pt idx="7851">
                  <c:v>785.20000000010998</c:v>
                </c:pt>
                <c:pt idx="7852">
                  <c:v>785.30000000011</c:v>
                </c:pt>
                <c:pt idx="7853">
                  <c:v>785.40000000011003</c:v>
                </c:pt>
                <c:pt idx="7854">
                  <c:v>785.50000000011005</c:v>
                </c:pt>
                <c:pt idx="7855">
                  <c:v>785.60000000011007</c:v>
                </c:pt>
                <c:pt idx="7856">
                  <c:v>785.70000000011009</c:v>
                </c:pt>
                <c:pt idx="7857">
                  <c:v>785.80000000011012</c:v>
                </c:pt>
                <c:pt idx="7858">
                  <c:v>785.90000000011014</c:v>
                </c:pt>
                <c:pt idx="7859">
                  <c:v>786.00000000011016</c:v>
                </c:pt>
                <c:pt idx="7860">
                  <c:v>786.10000000011019</c:v>
                </c:pt>
                <c:pt idx="7861">
                  <c:v>786.20000000011021</c:v>
                </c:pt>
                <c:pt idx="7862">
                  <c:v>786.30000000011023</c:v>
                </c:pt>
                <c:pt idx="7863">
                  <c:v>786.40000000011025</c:v>
                </c:pt>
                <c:pt idx="7864">
                  <c:v>786.50000000011028</c:v>
                </c:pt>
                <c:pt idx="7865">
                  <c:v>786.6000000001103</c:v>
                </c:pt>
                <c:pt idx="7866">
                  <c:v>786.70000000011032</c:v>
                </c:pt>
                <c:pt idx="7867">
                  <c:v>786.80000000011034</c:v>
                </c:pt>
                <c:pt idx="7868">
                  <c:v>786.90000000011037</c:v>
                </c:pt>
                <c:pt idx="7869">
                  <c:v>787.00000000011039</c:v>
                </c:pt>
                <c:pt idx="7870">
                  <c:v>787.10000000011041</c:v>
                </c:pt>
                <c:pt idx="7871">
                  <c:v>787.20000000011044</c:v>
                </c:pt>
                <c:pt idx="7872">
                  <c:v>787.30000000011046</c:v>
                </c:pt>
                <c:pt idx="7873">
                  <c:v>787.40000000011048</c:v>
                </c:pt>
                <c:pt idx="7874">
                  <c:v>787.5000000001105</c:v>
                </c:pt>
                <c:pt idx="7875">
                  <c:v>787.60000000011053</c:v>
                </c:pt>
                <c:pt idx="7876">
                  <c:v>787.70000000011055</c:v>
                </c:pt>
                <c:pt idx="7877">
                  <c:v>787.80000000011057</c:v>
                </c:pt>
                <c:pt idx="7878">
                  <c:v>787.90000000011059</c:v>
                </c:pt>
                <c:pt idx="7879">
                  <c:v>788.00000000011062</c:v>
                </c:pt>
                <c:pt idx="7880">
                  <c:v>788.10000000011064</c:v>
                </c:pt>
                <c:pt idx="7881">
                  <c:v>788.20000000011066</c:v>
                </c:pt>
                <c:pt idx="7882">
                  <c:v>788.30000000011069</c:v>
                </c:pt>
                <c:pt idx="7883">
                  <c:v>788.40000000011071</c:v>
                </c:pt>
                <c:pt idx="7884">
                  <c:v>788.50000000011073</c:v>
                </c:pt>
                <c:pt idx="7885">
                  <c:v>788.60000000011075</c:v>
                </c:pt>
                <c:pt idx="7886">
                  <c:v>788.70000000011078</c:v>
                </c:pt>
                <c:pt idx="7887">
                  <c:v>788.8000000001108</c:v>
                </c:pt>
                <c:pt idx="7888">
                  <c:v>788.90000000011082</c:v>
                </c:pt>
                <c:pt idx="7889">
                  <c:v>789.00000000011084</c:v>
                </c:pt>
                <c:pt idx="7890">
                  <c:v>789.10000000011087</c:v>
                </c:pt>
                <c:pt idx="7891">
                  <c:v>789.20000000011089</c:v>
                </c:pt>
                <c:pt idx="7892">
                  <c:v>789.30000000011091</c:v>
                </c:pt>
                <c:pt idx="7893">
                  <c:v>789.40000000011094</c:v>
                </c:pt>
                <c:pt idx="7894">
                  <c:v>789.50000000011096</c:v>
                </c:pt>
                <c:pt idx="7895">
                  <c:v>789.60000000011098</c:v>
                </c:pt>
                <c:pt idx="7896">
                  <c:v>789.700000000111</c:v>
                </c:pt>
                <c:pt idx="7897">
                  <c:v>789.80000000011103</c:v>
                </c:pt>
                <c:pt idx="7898">
                  <c:v>789.90000000011105</c:v>
                </c:pt>
                <c:pt idx="7899">
                  <c:v>790.00000000011107</c:v>
                </c:pt>
                <c:pt idx="7900">
                  <c:v>790.10000000011109</c:v>
                </c:pt>
                <c:pt idx="7901">
                  <c:v>790.20000000011112</c:v>
                </c:pt>
                <c:pt idx="7902">
                  <c:v>790.30000000011114</c:v>
                </c:pt>
                <c:pt idx="7903">
                  <c:v>790.40000000011116</c:v>
                </c:pt>
                <c:pt idx="7904">
                  <c:v>790.50000000011119</c:v>
                </c:pt>
                <c:pt idx="7905">
                  <c:v>790.60000000011121</c:v>
                </c:pt>
                <c:pt idx="7906">
                  <c:v>790.70000000011123</c:v>
                </c:pt>
                <c:pt idx="7907">
                  <c:v>790.80000000011125</c:v>
                </c:pt>
                <c:pt idx="7908">
                  <c:v>790.90000000011128</c:v>
                </c:pt>
                <c:pt idx="7909">
                  <c:v>791.0000000001113</c:v>
                </c:pt>
                <c:pt idx="7910">
                  <c:v>791.10000000011132</c:v>
                </c:pt>
                <c:pt idx="7911">
                  <c:v>791.20000000011134</c:v>
                </c:pt>
                <c:pt idx="7912">
                  <c:v>791.30000000011137</c:v>
                </c:pt>
                <c:pt idx="7913">
                  <c:v>791.40000000011139</c:v>
                </c:pt>
                <c:pt idx="7914">
                  <c:v>791.50000000011141</c:v>
                </c:pt>
                <c:pt idx="7915">
                  <c:v>791.60000000011144</c:v>
                </c:pt>
                <c:pt idx="7916">
                  <c:v>791.70000000011146</c:v>
                </c:pt>
                <c:pt idx="7917">
                  <c:v>791.80000000011148</c:v>
                </c:pt>
                <c:pt idx="7918">
                  <c:v>791.9000000001115</c:v>
                </c:pt>
                <c:pt idx="7919">
                  <c:v>792.00000000011153</c:v>
                </c:pt>
                <c:pt idx="7920">
                  <c:v>792.10000000011155</c:v>
                </c:pt>
                <c:pt idx="7921">
                  <c:v>792.20000000011157</c:v>
                </c:pt>
                <c:pt idx="7922">
                  <c:v>792.30000000011159</c:v>
                </c:pt>
                <c:pt idx="7923">
                  <c:v>792.40000000011162</c:v>
                </c:pt>
                <c:pt idx="7924">
                  <c:v>792.50000000011164</c:v>
                </c:pt>
                <c:pt idx="7925">
                  <c:v>792.60000000011166</c:v>
                </c:pt>
                <c:pt idx="7926">
                  <c:v>792.70000000011169</c:v>
                </c:pt>
                <c:pt idx="7927">
                  <c:v>792.80000000011171</c:v>
                </c:pt>
                <c:pt idx="7928">
                  <c:v>792.90000000011173</c:v>
                </c:pt>
                <c:pt idx="7929">
                  <c:v>793.00000000011175</c:v>
                </c:pt>
                <c:pt idx="7930">
                  <c:v>793.10000000011178</c:v>
                </c:pt>
                <c:pt idx="7931">
                  <c:v>793.2000000001118</c:v>
                </c:pt>
                <c:pt idx="7932">
                  <c:v>793.30000000011182</c:v>
                </c:pt>
                <c:pt idx="7933">
                  <c:v>793.40000000011185</c:v>
                </c:pt>
                <c:pt idx="7934">
                  <c:v>793.50000000011187</c:v>
                </c:pt>
                <c:pt idx="7935">
                  <c:v>793.60000000011189</c:v>
                </c:pt>
                <c:pt idx="7936">
                  <c:v>793.70000000011191</c:v>
                </c:pt>
                <c:pt idx="7937">
                  <c:v>793.80000000011194</c:v>
                </c:pt>
                <c:pt idx="7938">
                  <c:v>793.90000000011196</c:v>
                </c:pt>
                <c:pt idx="7939">
                  <c:v>794.00000000011198</c:v>
                </c:pt>
                <c:pt idx="7940">
                  <c:v>794.100000000112</c:v>
                </c:pt>
                <c:pt idx="7941">
                  <c:v>794.20000000011203</c:v>
                </c:pt>
                <c:pt idx="7942">
                  <c:v>794.30000000011205</c:v>
                </c:pt>
                <c:pt idx="7943">
                  <c:v>794.40000000011207</c:v>
                </c:pt>
                <c:pt idx="7944">
                  <c:v>794.5000000001121</c:v>
                </c:pt>
                <c:pt idx="7945">
                  <c:v>794.60000000011212</c:v>
                </c:pt>
                <c:pt idx="7946">
                  <c:v>794.70000000011214</c:v>
                </c:pt>
                <c:pt idx="7947">
                  <c:v>794.80000000011216</c:v>
                </c:pt>
                <c:pt idx="7948">
                  <c:v>794.90000000011219</c:v>
                </c:pt>
                <c:pt idx="7949">
                  <c:v>795.00000000011221</c:v>
                </c:pt>
                <c:pt idx="7950">
                  <c:v>795.10000000011223</c:v>
                </c:pt>
                <c:pt idx="7951">
                  <c:v>795.20000000011225</c:v>
                </c:pt>
                <c:pt idx="7952">
                  <c:v>795.30000000011228</c:v>
                </c:pt>
                <c:pt idx="7953">
                  <c:v>795.4000000001123</c:v>
                </c:pt>
                <c:pt idx="7954">
                  <c:v>795.50000000011232</c:v>
                </c:pt>
                <c:pt idx="7955">
                  <c:v>795.60000000011235</c:v>
                </c:pt>
                <c:pt idx="7956">
                  <c:v>795.70000000011237</c:v>
                </c:pt>
                <c:pt idx="7957">
                  <c:v>795.80000000011239</c:v>
                </c:pt>
                <c:pt idx="7958">
                  <c:v>795.90000000011241</c:v>
                </c:pt>
                <c:pt idx="7959">
                  <c:v>796.00000000011244</c:v>
                </c:pt>
                <c:pt idx="7960">
                  <c:v>796.10000000011246</c:v>
                </c:pt>
                <c:pt idx="7961">
                  <c:v>796.20000000011248</c:v>
                </c:pt>
                <c:pt idx="7962">
                  <c:v>796.3000000001125</c:v>
                </c:pt>
                <c:pt idx="7963">
                  <c:v>796.40000000011253</c:v>
                </c:pt>
                <c:pt idx="7964">
                  <c:v>796.50000000011255</c:v>
                </c:pt>
                <c:pt idx="7965">
                  <c:v>796.60000000011257</c:v>
                </c:pt>
                <c:pt idx="7966">
                  <c:v>796.7000000001126</c:v>
                </c:pt>
                <c:pt idx="7967">
                  <c:v>796.80000000011262</c:v>
                </c:pt>
                <c:pt idx="7968">
                  <c:v>796.90000000011264</c:v>
                </c:pt>
                <c:pt idx="7969">
                  <c:v>797.00000000011266</c:v>
                </c:pt>
                <c:pt idx="7970">
                  <c:v>797.10000000011269</c:v>
                </c:pt>
                <c:pt idx="7971">
                  <c:v>797.20000000011271</c:v>
                </c:pt>
                <c:pt idx="7972">
                  <c:v>797.30000000011273</c:v>
                </c:pt>
                <c:pt idx="7973">
                  <c:v>797.40000000011275</c:v>
                </c:pt>
                <c:pt idx="7974">
                  <c:v>797.50000000011278</c:v>
                </c:pt>
                <c:pt idx="7975">
                  <c:v>797.6000000001128</c:v>
                </c:pt>
                <c:pt idx="7976">
                  <c:v>797.70000000011282</c:v>
                </c:pt>
                <c:pt idx="7977">
                  <c:v>797.80000000011285</c:v>
                </c:pt>
                <c:pt idx="7978">
                  <c:v>797.90000000011287</c:v>
                </c:pt>
                <c:pt idx="7979">
                  <c:v>798.00000000011289</c:v>
                </c:pt>
                <c:pt idx="7980">
                  <c:v>798.10000000011291</c:v>
                </c:pt>
                <c:pt idx="7981">
                  <c:v>798.20000000011294</c:v>
                </c:pt>
                <c:pt idx="7982">
                  <c:v>798.30000000011296</c:v>
                </c:pt>
                <c:pt idx="7983">
                  <c:v>798.40000000011298</c:v>
                </c:pt>
                <c:pt idx="7984">
                  <c:v>798.500000000113</c:v>
                </c:pt>
                <c:pt idx="7985">
                  <c:v>798.60000000011303</c:v>
                </c:pt>
                <c:pt idx="7986">
                  <c:v>798.70000000011305</c:v>
                </c:pt>
                <c:pt idx="7987">
                  <c:v>798.80000000011307</c:v>
                </c:pt>
                <c:pt idx="7988">
                  <c:v>798.9000000001131</c:v>
                </c:pt>
                <c:pt idx="7989">
                  <c:v>799.00000000011312</c:v>
                </c:pt>
                <c:pt idx="7990">
                  <c:v>799.10000000011314</c:v>
                </c:pt>
                <c:pt idx="7991">
                  <c:v>799.20000000011316</c:v>
                </c:pt>
                <c:pt idx="7992">
                  <c:v>799.30000000011319</c:v>
                </c:pt>
                <c:pt idx="7993">
                  <c:v>799.40000000011321</c:v>
                </c:pt>
                <c:pt idx="7994">
                  <c:v>799.50000000011323</c:v>
                </c:pt>
                <c:pt idx="7995">
                  <c:v>799.60000000011325</c:v>
                </c:pt>
                <c:pt idx="7996">
                  <c:v>799.70000000011328</c:v>
                </c:pt>
                <c:pt idx="7997">
                  <c:v>799.8000000001133</c:v>
                </c:pt>
                <c:pt idx="7998">
                  <c:v>799.90000000011332</c:v>
                </c:pt>
                <c:pt idx="7999">
                  <c:v>800.00000000011335</c:v>
                </c:pt>
                <c:pt idx="8000">
                  <c:v>800.10000000011337</c:v>
                </c:pt>
                <c:pt idx="8001">
                  <c:v>800.20000000011339</c:v>
                </c:pt>
                <c:pt idx="8002">
                  <c:v>800.30000000011341</c:v>
                </c:pt>
                <c:pt idx="8003">
                  <c:v>800.40000000011344</c:v>
                </c:pt>
                <c:pt idx="8004">
                  <c:v>800.50000000011346</c:v>
                </c:pt>
                <c:pt idx="8005">
                  <c:v>800.60000000011348</c:v>
                </c:pt>
                <c:pt idx="8006">
                  <c:v>800.7000000001135</c:v>
                </c:pt>
                <c:pt idx="8007">
                  <c:v>800.80000000011353</c:v>
                </c:pt>
                <c:pt idx="8008">
                  <c:v>800.90000000011355</c:v>
                </c:pt>
                <c:pt idx="8009">
                  <c:v>801.00000000011357</c:v>
                </c:pt>
                <c:pt idx="8010">
                  <c:v>801.1000000001136</c:v>
                </c:pt>
                <c:pt idx="8011">
                  <c:v>801.20000000011362</c:v>
                </c:pt>
                <c:pt idx="8012">
                  <c:v>801.30000000011364</c:v>
                </c:pt>
                <c:pt idx="8013">
                  <c:v>801.40000000011366</c:v>
                </c:pt>
                <c:pt idx="8014">
                  <c:v>801.50000000011369</c:v>
                </c:pt>
                <c:pt idx="8015">
                  <c:v>801.60000000011371</c:v>
                </c:pt>
                <c:pt idx="8016">
                  <c:v>801.70000000011373</c:v>
                </c:pt>
                <c:pt idx="8017">
                  <c:v>801.80000000011376</c:v>
                </c:pt>
                <c:pt idx="8018">
                  <c:v>801.90000000011378</c:v>
                </c:pt>
                <c:pt idx="8019">
                  <c:v>802.0000000001138</c:v>
                </c:pt>
                <c:pt idx="8020">
                  <c:v>802.10000000011382</c:v>
                </c:pt>
                <c:pt idx="8021">
                  <c:v>802.20000000011385</c:v>
                </c:pt>
                <c:pt idx="8022">
                  <c:v>802.30000000011387</c:v>
                </c:pt>
                <c:pt idx="8023">
                  <c:v>802.40000000011389</c:v>
                </c:pt>
                <c:pt idx="8024">
                  <c:v>802.50000000011391</c:v>
                </c:pt>
                <c:pt idx="8025">
                  <c:v>802.60000000011394</c:v>
                </c:pt>
                <c:pt idx="8026">
                  <c:v>802.70000000011396</c:v>
                </c:pt>
                <c:pt idx="8027">
                  <c:v>802.80000000011398</c:v>
                </c:pt>
                <c:pt idx="8028">
                  <c:v>802.90000000011401</c:v>
                </c:pt>
                <c:pt idx="8029">
                  <c:v>803.00000000011403</c:v>
                </c:pt>
                <c:pt idx="8030">
                  <c:v>803.10000000011405</c:v>
                </c:pt>
                <c:pt idx="8031">
                  <c:v>803.20000000011407</c:v>
                </c:pt>
                <c:pt idx="8032">
                  <c:v>803.3000000001141</c:v>
                </c:pt>
                <c:pt idx="8033">
                  <c:v>803.40000000011412</c:v>
                </c:pt>
                <c:pt idx="8034">
                  <c:v>803.50000000011414</c:v>
                </c:pt>
                <c:pt idx="8035">
                  <c:v>803.60000000011416</c:v>
                </c:pt>
                <c:pt idx="8036">
                  <c:v>803.70000000011419</c:v>
                </c:pt>
                <c:pt idx="8037">
                  <c:v>803.80000000011421</c:v>
                </c:pt>
                <c:pt idx="8038">
                  <c:v>803.90000000011423</c:v>
                </c:pt>
                <c:pt idx="8039">
                  <c:v>804.00000000011426</c:v>
                </c:pt>
                <c:pt idx="8040">
                  <c:v>804.10000000011428</c:v>
                </c:pt>
                <c:pt idx="8041">
                  <c:v>804.2000000001143</c:v>
                </c:pt>
                <c:pt idx="8042">
                  <c:v>804.30000000011432</c:v>
                </c:pt>
                <c:pt idx="8043">
                  <c:v>804.40000000011435</c:v>
                </c:pt>
                <c:pt idx="8044">
                  <c:v>804.50000000011437</c:v>
                </c:pt>
                <c:pt idx="8045">
                  <c:v>804.60000000011439</c:v>
                </c:pt>
                <c:pt idx="8046">
                  <c:v>804.70000000011441</c:v>
                </c:pt>
                <c:pt idx="8047">
                  <c:v>804.80000000011444</c:v>
                </c:pt>
                <c:pt idx="8048">
                  <c:v>804.90000000011446</c:v>
                </c:pt>
                <c:pt idx="8049">
                  <c:v>805.00000000011448</c:v>
                </c:pt>
                <c:pt idx="8050">
                  <c:v>805.10000000011451</c:v>
                </c:pt>
                <c:pt idx="8051">
                  <c:v>805.20000000011453</c:v>
                </c:pt>
                <c:pt idx="8052">
                  <c:v>805.30000000011455</c:v>
                </c:pt>
                <c:pt idx="8053">
                  <c:v>805.40000000011457</c:v>
                </c:pt>
                <c:pt idx="8054">
                  <c:v>805.5000000001146</c:v>
                </c:pt>
                <c:pt idx="8055">
                  <c:v>805.60000000011462</c:v>
                </c:pt>
                <c:pt idx="8056">
                  <c:v>805.70000000011464</c:v>
                </c:pt>
                <c:pt idx="8057">
                  <c:v>805.80000000011466</c:v>
                </c:pt>
                <c:pt idx="8058">
                  <c:v>805.90000000011469</c:v>
                </c:pt>
                <c:pt idx="8059">
                  <c:v>806.00000000011471</c:v>
                </c:pt>
                <c:pt idx="8060">
                  <c:v>806.10000000011473</c:v>
                </c:pt>
                <c:pt idx="8061">
                  <c:v>806.20000000011476</c:v>
                </c:pt>
                <c:pt idx="8062">
                  <c:v>806.30000000011478</c:v>
                </c:pt>
                <c:pt idx="8063">
                  <c:v>806.4000000001148</c:v>
                </c:pt>
                <c:pt idx="8064">
                  <c:v>806.50000000011482</c:v>
                </c:pt>
                <c:pt idx="8065">
                  <c:v>806.60000000011485</c:v>
                </c:pt>
                <c:pt idx="8066">
                  <c:v>806.70000000011487</c:v>
                </c:pt>
                <c:pt idx="8067">
                  <c:v>806.80000000011489</c:v>
                </c:pt>
                <c:pt idx="8068">
                  <c:v>806.90000000011491</c:v>
                </c:pt>
                <c:pt idx="8069">
                  <c:v>807.00000000011494</c:v>
                </c:pt>
                <c:pt idx="8070">
                  <c:v>807.10000000011496</c:v>
                </c:pt>
                <c:pt idx="8071">
                  <c:v>807.20000000011498</c:v>
                </c:pt>
                <c:pt idx="8072">
                  <c:v>807.30000000011501</c:v>
                </c:pt>
                <c:pt idx="8073">
                  <c:v>807.40000000011503</c:v>
                </c:pt>
                <c:pt idx="8074">
                  <c:v>807.50000000011505</c:v>
                </c:pt>
                <c:pt idx="8075">
                  <c:v>807.60000000011507</c:v>
                </c:pt>
                <c:pt idx="8076">
                  <c:v>807.7000000001151</c:v>
                </c:pt>
                <c:pt idx="8077">
                  <c:v>807.80000000011512</c:v>
                </c:pt>
                <c:pt idx="8078">
                  <c:v>807.90000000011514</c:v>
                </c:pt>
                <c:pt idx="8079">
                  <c:v>808.00000000011516</c:v>
                </c:pt>
                <c:pt idx="8080">
                  <c:v>808.10000000011519</c:v>
                </c:pt>
                <c:pt idx="8081">
                  <c:v>808.20000000011521</c:v>
                </c:pt>
                <c:pt idx="8082">
                  <c:v>808.30000000011523</c:v>
                </c:pt>
                <c:pt idx="8083">
                  <c:v>808.40000000011526</c:v>
                </c:pt>
                <c:pt idx="8084">
                  <c:v>808.50000000011528</c:v>
                </c:pt>
                <c:pt idx="8085">
                  <c:v>808.6000000001153</c:v>
                </c:pt>
                <c:pt idx="8086">
                  <c:v>808.70000000011532</c:v>
                </c:pt>
                <c:pt idx="8087">
                  <c:v>808.80000000011535</c:v>
                </c:pt>
                <c:pt idx="8088">
                  <c:v>808.90000000011537</c:v>
                </c:pt>
                <c:pt idx="8089">
                  <c:v>809.00000000011539</c:v>
                </c:pt>
                <c:pt idx="8090">
                  <c:v>809.10000000011541</c:v>
                </c:pt>
                <c:pt idx="8091">
                  <c:v>809.20000000011544</c:v>
                </c:pt>
                <c:pt idx="8092">
                  <c:v>809.30000000011546</c:v>
                </c:pt>
                <c:pt idx="8093">
                  <c:v>809.40000000011548</c:v>
                </c:pt>
                <c:pt idx="8094">
                  <c:v>809.50000000011551</c:v>
                </c:pt>
                <c:pt idx="8095">
                  <c:v>809.60000000011553</c:v>
                </c:pt>
                <c:pt idx="8096">
                  <c:v>809.70000000011555</c:v>
                </c:pt>
                <c:pt idx="8097">
                  <c:v>809.80000000011557</c:v>
                </c:pt>
                <c:pt idx="8098">
                  <c:v>809.9000000001156</c:v>
                </c:pt>
                <c:pt idx="8099">
                  <c:v>810.00000000011562</c:v>
                </c:pt>
                <c:pt idx="8100">
                  <c:v>810.10000000011564</c:v>
                </c:pt>
                <c:pt idx="8101">
                  <c:v>810.20000000011566</c:v>
                </c:pt>
                <c:pt idx="8102">
                  <c:v>810.30000000011569</c:v>
                </c:pt>
                <c:pt idx="8103">
                  <c:v>810.40000000011571</c:v>
                </c:pt>
                <c:pt idx="8104">
                  <c:v>810.50000000011573</c:v>
                </c:pt>
                <c:pt idx="8105">
                  <c:v>810.60000000011576</c:v>
                </c:pt>
                <c:pt idx="8106">
                  <c:v>810.70000000011578</c:v>
                </c:pt>
                <c:pt idx="8107">
                  <c:v>810.8000000001158</c:v>
                </c:pt>
                <c:pt idx="8108">
                  <c:v>810.90000000011582</c:v>
                </c:pt>
                <c:pt idx="8109">
                  <c:v>811.00000000011585</c:v>
                </c:pt>
                <c:pt idx="8110">
                  <c:v>811.10000000011587</c:v>
                </c:pt>
                <c:pt idx="8111">
                  <c:v>811.20000000011589</c:v>
                </c:pt>
                <c:pt idx="8112">
                  <c:v>811.30000000011592</c:v>
                </c:pt>
                <c:pt idx="8113">
                  <c:v>811.40000000011594</c:v>
                </c:pt>
                <c:pt idx="8114">
                  <c:v>811.50000000011596</c:v>
                </c:pt>
                <c:pt idx="8115">
                  <c:v>811.60000000011598</c:v>
                </c:pt>
                <c:pt idx="8116">
                  <c:v>811.70000000011601</c:v>
                </c:pt>
                <c:pt idx="8117">
                  <c:v>811.80000000011603</c:v>
                </c:pt>
                <c:pt idx="8118">
                  <c:v>811.90000000011605</c:v>
                </c:pt>
                <c:pt idx="8119">
                  <c:v>812.00000000011607</c:v>
                </c:pt>
                <c:pt idx="8120">
                  <c:v>812.1000000001161</c:v>
                </c:pt>
                <c:pt idx="8121">
                  <c:v>812.20000000011612</c:v>
                </c:pt>
                <c:pt idx="8122">
                  <c:v>812.30000000011614</c:v>
                </c:pt>
                <c:pt idx="8123">
                  <c:v>812.40000000011617</c:v>
                </c:pt>
                <c:pt idx="8124">
                  <c:v>812.50000000011619</c:v>
                </c:pt>
                <c:pt idx="8125">
                  <c:v>812.60000000011621</c:v>
                </c:pt>
                <c:pt idx="8126">
                  <c:v>812.70000000011623</c:v>
                </c:pt>
                <c:pt idx="8127">
                  <c:v>812.80000000011626</c:v>
                </c:pt>
                <c:pt idx="8128">
                  <c:v>812.90000000011628</c:v>
                </c:pt>
                <c:pt idx="8129">
                  <c:v>813.0000000001163</c:v>
                </c:pt>
                <c:pt idx="8130">
                  <c:v>813.10000000011632</c:v>
                </c:pt>
                <c:pt idx="8131">
                  <c:v>813.20000000011635</c:v>
                </c:pt>
                <c:pt idx="8132">
                  <c:v>813.30000000011637</c:v>
                </c:pt>
                <c:pt idx="8133">
                  <c:v>813.40000000011639</c:v>
                </c:pt>
                <c:pt idx="8134">
                  <c:v>813.50000000011642</c:v>
                </c:pt>
                <c:pt idx="8135">
                  <c:v>813.60000000011644</c:v>
                </c:pt>
                <c:pt idx="8136">
                  <c:v>813.70000000011646</c:v>
                </c:pt>
                <c:pt idx="8137">
                  <c:v>813.80000000011648</c:v>
                </c:pt>
                <c:pt idx="8138">
                  <c:v>813.90000000011651</c:v>
                </c:pt>
                <c:pt idx="8139">
                  <c:v>814.00000000011653</c:v>
                </c:pt>
                <c:pt idx="8140">
                  <c:v>814.10000000011655</c:v>
                </c:pt>
                <c:pt idx="8141">
                  <c:v>814.20000000011657</c:v>
                </c:pt>
                <c:pt idx="8142">
                  <c:v>814.3000000001166</c:v>
                </c:pt>
                <c:pt idx="8143">
                  <c:v>814.40000000011662</c:v>
                </c:pt>
                <c:pt idx="8144">
                  <c:v>814.50000000011664</c:v>
                </c:pt>
                <c:pt idx="8145">
                  <c:v>814.60000000011667</c:v>
                </c:pt>
                <c:pt idx="8146">
                  <c:v>814.70000000011669</c:v>
                </c:pt>
                <c:pt idx="8147">
                  <c:v>814.80000000011671</c:v>
                </c:pt>
                <c:pt idx="8148">
                  <c:v>814.90000000011673</c:v>
                </c:pt>
                <c:pt idx="8149">
                  <c:v>815.00000000011676</c:v>
                </c:pt>
                <c:pt idx="8150">
                  <c:v>815.10000000011678</c:v>
                </c:pt>
                <c:pt idx="8151">
                  <c:v>815.2000000001168</c:v>
                </c:pt>
                <c:pt idx="8152">
                  <c:v>815.30000000011682</c:v>
                </c:pt>
                <c:pt idx="8153">
                  <c:v>815.40000000011685</c:v>
                </c:pt>
                <c:pt idx="8154">
                  <c:v>815.50000000011687</c:v>
                </c:pt>
                <c:pt idx="8155">
                  <c:v>815.60000000011689</c:v>
                </c:pt>
                <c:pt idx="8156">
                  <c:v>815.70000000011692</c:v>
                </c:pt>
                <c:pt idx="8157">
                  <c:v>815.80000000011694</c:v>
                </c:pt>
                <c:pt idx="8158">
                  <c:v>815.90000000011696</c:v>
                </c:pt>
                <c:pt idx="8159">
                  <c:v>816.00000000011698</c:v>
                </c:pt>
                <c:pt idx="8160">
                  <c:v>816.10000000011701</c:v>
                </c:pt>
                <c:pt idx="8161">
                  <c:v>816.20000000011703</c:v>
                </c:pt>
                <c:pt idx="8162">
                  <c:v>816.30000000011705</c:v>
                </c:pt>
                <c:pt idx="8163">
                  <c:v>816.40000000011707</c:v>
                </c:pt>
                <c:pt idx="8164">
                  <c:v>816.5000000001171</c:v>
                </c:pt>
                <c:pt idx="8165">
                  <c:v>816.60000000011712</c:v>
                </c:pt>
                <c:pt idx="8166">
                  <c:v>816.70000000011714</c:v>
                </c:pt>
                <c:pt idx="8167">
                  <c:v>816.80000000011717</c:v>
                </c:pt>
                <c:pt idx="8168">
                  <c:v>816.90000000011719</c:v>
                </c:pt>
                <c:pt idx="8169">
                  <c:v>817.00000000011721</c:v>
                </c:pt>
                <c:pt idx="8170">
                  <c:v>817.10000000011723</c:v>
                </c:pt>
                <c:pt idx="8171">
                  <c:v>817.20000000011726</c:v>
                </c:pt>
                <c:pt idx="8172">
                  <c:v>817.30000000011728</c:v>
                </c:pt>
                <c:pt idx="8173">
                  <c:v>817.4000000001173</c:v>
                </c:pt>
                <c:pt idx="8174">
                  <c:v>817.50000000011732</c:v>
                </c:pt>
                <c:pt idx="8175">
                  <c:v>817.60000000011735</c:v>
                </c:pt>
                <c:pt idx="8176">
                  <c:v>817.70000000011737</c:v>
                </c:pt>
                <c:pt idx="8177">
                  <c:v>817.80000000011739</c:v>
                </c:pt>
                <c:pt idx="8178">
                  <c:v>817.90000000011742</c:v>
                </c:pt>
                <c:pt idx="8179">
                  <c:v>818.00000000011744</c:v>
                </c:pt>
                <c:pt idx="8180">
                  <c:v>818.10000000011746</c:v>
                </c:pt>
                <c:pt idx="8181">
                  <c:v>818.20000000011748</c:v>
                </c:pt>
                <c:pt idx="8182">
                  <c:v>818.30000000011751</c:v>
                </c:pt>
                <c:pt idx="8183">
                  <c:v>818.40000000011753</c:v>
                </c:pt>
                <c:pt idx="8184">
                  <c:v>818.50000000011755</c:v>
                </c:pt>
                <c:pt idx="8185">
                  <c:v>818.60000000011757</c:v>
                </c:pt>
                <c:pt idx="8186">
                  <c:v>818.7000000001176</c:v>
                </c:pt>
                <c:pt idx="8187">
                  <c:v>818.80000000011762</c:v>
                </c:pt>
                <c:pt idx="8188">
                  <c:v>818.90000000011764</c:v>
                </c:pt>
                <c:pt idx="8189">
                  <c:v>819.00000000011767</c:v>
                </c:pt>
                <c:pt idx="8190">
                  <c:v>819.10000000011769</c:v>
                </c:pt>
                <c:pt idx="8191">
                  <c:v>819.20000000011771</c:v>
                </c:pt>
                <c:pt idx="8192">
                  <c:v>819.30000000011773</c:v>
                </c:pt>
                <c:pt idx="8193">
                  <c:v>819.40000000011776</c:v>
                </c:pt>
                <c:pt idx="8194">
                  <c:v>819.50000000011778</c:v>
                </c:pt>
                <c:pt idx="8195">
                  <c:v>819.6000000001178</c:v>
                </c:pt>
                <c:pt idx="8196">
                  <c:v>819.70000000011783</c:v>
                </c:pt>
                <c:pt idx="8197">
                  <c:v>819.80000000011785</c:v>
                </c:pt>
                <c:pt idx="8198">
                  <c:v>819.90000000011787</c:v>
                </c:pt>
                <c:pt idx="8199">
                  <c:v>820.00000000011789</c:v>
                </c:pt>
                <c:pt idx="8200">
                  <c:v>820.10000000011792</c:v>
                </c:pt>
                <c:pt idx="8201">
                  <c:v>820.20000000011794</c:v>
                </c:pt>
                <c:pt idx="8202">
                  <c:v>820.30000000011796</c:v>
                </c:pt>
                <c:pt idx="8203">
                  <c:v>820.40000000011798</c:v>
                </c:pt>
                <c:pt idx="8204">
                  <c:v>820.50000000011801</c:v>
                </c:pt>
                <c:pt idx="8205">
                  <c:v>820.60000000011803</c:v>
                </c:pt>
                <c:pt idx="8206">
                  <c:v>820.70000000011805</c:v>
                </c:pt>
                <c:pt idx="8207">
                  <c:v>820.80000000011808</c:v>
                </c:pt>
                <c:pt idx="8208">
                  <c:v>820.9000000001181</c:v>
                </c:pt>
                <c:pt idx="8209">
                  <c:v>821.00000000011812</c:v>
                </c:pt>
                <c:pt idx="8210">
                  <c:v>821.10000000011814</c:v>
                </c:pt>
                <c:pt idx="8211">
                  <c:v>821.20000000011817</c:v>
                </c:pt>
                <c:pt idx="8212">
                  <c:v>821.30000000011819</c:v>
                </c:pt>
                <c:pt idx="8213">
                  <c:v>821.40000000011821</c:v>
                </c:pt>
                <c:pt idx="8214">
                  <c:v>821.50000000011823</c:v>
                </c:pt>
                <c:pt idx="8215">
                  <c:v>821.60000000011826</c:v>
                </c:pt>
                <c:pt idx="8216">
                  <c:v>821.70000000011828</c:v>
                </c:pt>
                <c:pt idx="8217">
                  <c:v>821.8000000001183</c:v>
                </c:pt>
                <c:pt idx="8218">
                  <c:v>821.90000000011833</c:v>
                </c:pt>
                <c:pt idx="8219">
                  <c:v>822.00000000011835</c:v>
                </c:pt>
                <c:pt idx="8220">
                  <c:v>822.10000000011837</c:v>
                </c:pt>
                <c:pt idx="8221">
                  <c:v>822.20000000011839</c:v>
                </c:pt>
                <c:pt idx="8222">
                  <c:v>822.30000000011842</c:v>
                </c:pt>
                <c:pt idx="8223">
                  <c:v>822.40000000011844</c:v>
                </c:pt>
                <c:pt idx="8224">
                  <c:v>822.50000000011846</c:v>
                </c:pt>
                <c:pt idx="8225">
                  <c:v>822.60000000011848</c:v>
                </c:pt>
                <c:pt idx="8226">
                  <c:v>822.70000000011851</c:v>
                </c:pt>
                <c:pt idx="8227">
                  <c:v>822.80000000011853</c:v>
                </c:pt>
                <c:pt idx="8228">
                  <c:v>822.90000000011855</c:v>
                </c:pt>
                <c:pt idx="8229">
                  <c:v>823.00000000011858</c:v>
                </c:pt>
                <c:pt idx="8230">
                  <c:v>823.1000000001186</c:v>
                </c:pt>
                <c:pt idx="8231">
                  <c:v>823.20000000011862</c:v>
                </c:pt>
                <c:pt idx="8232">
                  <c:v>823.30000000011864</c:v>
                </c:pt>
                <c:pt idx="8233">
                  <c:v>823.40000000011867</c:v>
                </c:pt>
                <c:pt idx="8234">
                  <c:v>823.50000000011869</c:v>
                </c:pt>
                <c:pt idx="8235">
                  <c:v>823.60000000011871</c:v>
                </c:pt>
                <c:pt idx="8236">
                  <c:v>823.70000000011873</c:v>
                </c:pt>
                <c:pt idx="8237">
                  <c:v>823.80000000011876</c:v>
                </c:pt>
                <c:pt idx="8238">
                  <c:v>823.90000000011878</c:v>
                </c:pt>
                <c:pt idx="8239">
                  <c:v>824.0000000001188</c:v>
                </c:pt>
                <c:pt idx="8240">
                  <c:v>824.10000000011883</c:v>
                </c:pt>
                <c:pt idx="8241">
                  <c:v>824.20000000011885</c:v>
                </c:pt>
                <c:pt idx="8242">
                  <c:v>824.30000000011887</c:v>
                </c:pt>
                <c:pt idx="8243">
                  <c:v>824.40000000011889</c:v>
                </c:pt>
                <c:pt idx="8244">
                  <c:v>824.50000000011892</c:v>
                </c:pt>
                <c:pt idx="8245">
                  <c:v>824.60000000011894</c:v>
                </c:pt>
                <c:pt idx="8246">
                  <c:v>824.70000000011896</c:v>
                </c:pt>
                <c:pt idx="8247">
                  <c:v>824.80000000011898</c:v>
                </c:pt>
                <c:pt idx="8248">
                  <c:v>824.90000000011901</c:v>
                </c:pt>
                <c:pt idx="8249">
                  <c:v>825.00000000011903</c:v>
                </c:pt>
                <c:pt idx="8250">
                  <c:v>825.10000000011905</c:v>
                </c:pt>
                <c:pt idx="8251">
                  <c:v>825.20000000011908</c:v>
                </c:pt>
                <c:pt idx="8252">
                  <c:v>825.3000000001191</c:v>
                </c:pt>
                <c:pt idx="8253">
                  <c:v>825.40000000011912</c:v>
                </c:pt>
                <c:pt idx="8254">
                  <c:v>825.50000000011914</c:v>
                </c:pt>
                <c:pt idx="8255">
                  <c:v>825.60000000011917</c:v>
                </c:pt>
                <c:pt idx="8256">
                  <c:v>825.70000000011919</c:v>
                </c:pt>
                <c:pt idx="8257">
                  <c:v>825.80000000011921</c:v>
                </c:pt>
                <c:pt idx="8258">
                  <c:v>825.90000000011923</c:v>
                </c:pt>
                <c:pt idx="8259">
                  <c:v>826.00000000011926</c:v>
                </c:pt>
                <c:pt idx="8260">
                  <c:v>826.10000000011928</c:v>
                </c:pt>
                <c:pt idx="8261">
                  <c:v>826.2000000001193</c:v>
                </c:pt>
                <c:pt idx="8262">
                  <c:v>826.30000000011933</c:v>
                </c:pt>
                <c:pt idx="8263">
                  <c:v>826.40000000011935</c:v>
                </c:pt>
                <c:pt idx="8264">
                  <c:v>826.50000000011937</c:v>
                </c:pt>
                <c:pt idx="8265">
                  <c:v>826.60000000011939</c:v>
                </c:pt>
                <c:pt idx="8266">
                  <c:v>826.70000000011942</c:v>
                </c:pt>
                <c:pt idx="8267">
                  <c:v>826.80000000011944</c:v>
                </c:pt>
                <c:pt idx="8268">
                  <c:v>826.90000000011946</c:v>
                </c:pt>
                <c:pt idx="8269">
                  <c:v>827.00000000011948</c:v>
                </c:pt>
                <c:pt idx="8270">
                  <c:v>827.10000000011951</c:v>
                </c:pt>
                <c:pt idx="8271">
                  <c:v>827.20000000011953</c:v>
                </c:pt>
                <c:pt idx="8272">
                  <c:v>827.30000000011955</c:v>
                </c:pt>
                <c:pt idx="8273">
                  <c:v>827.40000000011958</c:v>
                </c:pt>
                <c:pt idx="8274">
                  <c:v>827.5000000001196</c:v>
                </c:pt>
                <c:pt idx="8275">
                  <c:v>827.60000000011962</c:v>
                </c:pt>
                <c:pt idx="8276">
                  <c:v>827.70000000011964</c:v>
                </c:pt>
                <c:pt idx="8277">
                  <c:v>827.80000000011967</c:v>
                </c:pt>
                <c:pt idx="8278">
                  <c:v>827.90000000011969</c:v>
                </c:pt>
                <c:pt idx="8279">
                  <c:v>828.00000000011971</c:v>
                </c:pt>
                <c:pt idx="8280">
                  <c:v>828.10000000011973</c:v>
                </c:pt>
                <c:pt idx="8281">
                  <c:v>828.20000000011976</c:v>
                </c:pt>
                <c:pt idx="8282">
                  <c:v>828.30000000011978</c:v>
                </c:pt>
                <c:pt idx="8283">
                  <c:v>828.4000000001198</c:v>
                </c:pt>
                <c:pt idx="8284">
                  <c:v>828.50000000011983</c:v>
                </c:pt>
                <c:pt idx="8285">
                  <c:v>828.60000000011985</c:v>
                </c:pt>
                <c:pt idx="8286">
                  <c:v>828.70000000011987</c:v>
                </c:pt>
                <c:pt idx="8287">
                  <c:v>828.80000000011989</c:v>
                </c:pt>
                <c:pt idx="8288">
                  <c:v>828.90000000011992</c:v>
                </c:pt>
                <c:pt idx="8289">
                  <c:v>829.00000000011994</c:v>
                </c:pt>
                <c:pt idx="8290">
                  <c:v>829.10000000011996</c:v>
                </c:pt>
                <c:pt idx="8291">
                  <c:v>829.20000000011999</c:v>
                </c:pt>
                <c:pt idx="8292">
                  <c:v>829.30000000012001</c:v>
                </c:pt>
                <c:pt idx="8293">
                  <c:v>829.40000000012003</c:v>
                </c:pt>
                <c:pt idx="8294">
                  <c:v>829.50000000012005</c:v>
                </c:pt>
                <c:pt idx="8295">
                  <c:v>829.60000000012008</c:v>
                </c:pt>
                <c:pt idx="8296">
                  <c:v>829.7000000001201</c:v>
                </c:pt>
                <c:pt idx="8297">
                  <c:v>829.80000000012012</c:v>
                </c:pt>
                <c:pt idx="8298">
                  <c:v>829.90000000012014</c:v>
                </c:pt>
                <c:pt idx="8299">
                  <c:v>830.00000000012017</c:v>
                </c:pt>
                <c:pt idx="8300">
                  <c:v>830.10000000012019</c:v>
                </c:pt>
                <c:pt idx="8301">
                  <c:v>830.20000000012021</c:v>
                </c:pt>
                <c:pt idx="8302">
                  <c:v>830.30000000012024</c:v>
                </c:pt>
                <c:pt idx="8303">
                  <c:v>830.40000000012026</c:v>
                </c:pt>
                <c:pt idx="8304">
                  <c:v>830.50000000012028</c:v>
                </c:pt>
                <c:pt idx="8305">
                  <c:v>830.6000000001203</c:v>
                </c:pt>
                <c:pt idx="8306">
                  <c:v>830.70000000012033</c:v>
                </c:pt>
                <c:pt idx="8307">
                  <c:v>830.80000000012035</c:v>
                </c:pt>
                <c:pt idx="8308">
                  <c:v>830.90000000012037</c:v>
                </c:pt>
                <c:pt idx="8309">
                  <c:v>831.00000000012039</c:v>
                </c:pt>
                <c:pt idx="8310">
                  <c:v>831.10000000012042</c:v>
                </c:pt>
                <c:pt idx="8311">
                  <c:v>831.20000000012044</c:v>
                </c:pt>
                <c:pt idx="8312">
                  <c:v>831.30000000012046</c:v>
                </c:pt>
                <c:pt idx="8313">
                  <c:v>831.40000000012049</c:v>
                </c:pt>
                <c:pt idx="8314">
                  <c:v>831.50000000012051</c:v>
                </c:pt>
                <c:pt idx="8315">
                  <c:v>831.60000000012053</c:v>
                </c:pt>
                <c:pt idx="8316">
                  <c:v>831.70000000012055</c:v>
                </c:pt>
                <c:pt idx="8317">
                  <c:v>831.80000000012058</c:v>
                </c:pt>
                <c:pt idx="8318">
                  <c:v>831.9000000001206</c:v>
                </c:pt>
                <c:pt idx="8319">
                  <c:v>832.00000000012062</c:v>
                </c:pt>
                <c:pt idx="8320">
                  <c:v>832.10000000012064</c:v>
                </c:pt>
                <c:pt idx="8321">
                  <c:v>832.20000000012067</c:v>
                </c:pt>
                <c:pt idx="8322">
                  <c:v>832.30000000012069</c:v>
                </c:pt>
                <c:pt idx="8323">
                  <c:v>832.40000000012071</c:v>
                </c:pt>
                <c:pt idx="8324">
                  <c:v>832.50000000012074</c:v>
                </c:pt>
                <c:pt idx="8325">
                  <c:v>832.60000000012076</c:v>
                </c:pt>
                <c:pt idx="8326">
                  <c:v>832.70000000012078</c:v>
                </c:pt>
                <c:pt idx="8327">
                  <c:v>832.8000000001208</c:v>
                </c:pt>
                <c:pt idx="8328">
                  <c:v>832.90000000012083</c:v>
                </c:pt>
                <c:pt idx="8329">
                  <c:v>833.00000000012085</c:v>
                </c:pt>
                <c:pt idx="8330">
                  <c:v>833.10000000012087</c:v>
                </c:pt>
                <c:pt idx="8331">
                  <c:v>833.20000000012089</c:v>
                </c:pt>
                <c:pt idx="8332">
                  <c:v>833.30000000012092</c:v>
                </c:pt>
                <c:pt idx="8333">
                  <c:v>833.40000000012094</c:v>
                </c:pt>
                <c:pt idx="8334">
                  <c:v>833.50000000012096</c:v>
                </c:pt>
                <c:pt idx="8335">
                  <c:v>833.60000000012099</c:v>
                </c:pt>
                <c:pt idx="8336">
                  <c:v>833.70000000012101</c:v>
                </c:pt>
                <c:pt idx="8337">
                  <c:v>833.80000000012103</c:v>
                </c:pt>
                <c:pt idx="8338">
                  <c:v>833.90000000012105</c:v>
                </c:pt>
                <c:pt idx="8339">
                  <c:v>834.00000000012108</c:v>
                </c:pt>
                <c:pt idx="8340">
                  <c:v>834.1000000001211</c:v>
                </c:pt>
                <c:pt idx="8341">
                  <c:v>834.20000000012112</c:v>
                </c:pt>
                <c:pt idx="8342">
                  <c:v>834.30000000012114</c:v>
                </c:pt>
                <c:pt idx="8343">
                  <c:v>834.40000000012117</c:v>
                </c:pt>
                <c:pt idx="8344">
                  <c:v>834.50000000012119</c:v>
                </c:pt>
                <c:pt idx="8345">
                  <c:v>834.60000000012121</c:v>
                </c:pt>
                <c:pt idx="8346">
                  <c:v>834.70000000012124</c:v>
                </c:pt>
                <c:pt idx="8347">
                  <c:v>834.80000000012126</c:v>
                </c:pt>
                <c:pt idx="8348">
                  <c:v>834.90000000012128</c:v>
                </c:pt>
                <c:pt idx="8349">
                  <c:v>835.0000000001213</c:v>
                </c:pt>
                <c:pt idx="8350">
                  <c:v>835.10000000012133</c:v>
                </c:pt>
                <c:pt idx="8351">
                  <c:v>835.20000000012135</c:v>
                </c:pt>
                <c:pt idx="8352">
                  <c:v>835.30000000012137</c:v>
                </c:pt>
                <c:pt idx="8353">
                  <c:v>835.40000000012139</c:v>
                </c:pt>
                <c:pt idx="8354">
                  <c:v>835.50000000012142</c:v>
                </c:pt>
                <c:pt idx="8355">
                  <c:v>835.60000000012144</c:v>
                </c:pt>
                <c:pt idx="8356">
                  <c:v>835.70000000012146</c:v>
                </c:pt>
                <c:pt idx="8357">
                  <c:v>835.80000000012149</c:v>
                </c:pt>
                <c:pt idx="8358">
                  <c:v>835.90000000012151</c:v>
                </c:pt>
                <c:pt idx="8359">
                  <c:v>836.00000000012153</c:v>
                </c:pt>
                <c:pt idx="8360">
                  <c:v>836.10000000012155</c:v>
                </c:pt>
                <c:pt idx="8361">
                  <c:v>836.20000000012158</c:v>
                </c:pt>
                <c:pt idx="8362">
                  <c:v>836.3000000001216</c:v>
                </c:pt>
                <c:pt idx="8363">
                  <c:v>836.40000000012162</c:v>
                </c:pt>
                <c:pt idx="8364">
                  <c:v>836.50000000012164</c:v>
                </c:pt>
                <c:pt idx="8365">
                  <c:v>836.60000000012167</c:v>
                </c:pt>
                <c:pt idx="8366">
                  <c:v>836.70000000012169</c:v>
                </c:pt>
                <c:pt idx="8367">
                  <c:v>836.80000000012171</c:v>
                </c:pt>
                <c:pt idx="8368">
                  <c:v>836.90000000012174</c:v>
                </c:pt>
                <c:pt idx="8369">
                  <c:v>837.00000000012176</c:v>
                </c:pt>
                <c:pt idx="8370">
                  <c:v>837.10000000012178</c:v>
                </c:pt>
                <c:pt idx="8371">
                  <c:v>837.2000000001218</c:v>
                </c:pt>
                <c:pt idx="8372">
                  <c:v>837.30000000012183</c:v>
                </c:pt>
                <c:pt idx="8373">
                  <c:v>837.40000000012185</c:v>
                </c:pt>
                <c:pt idx="8374">
                  <c:v>837.50000000012187</c:v>
                </c:pt>
                <c:pt idx="8375">
                  <c:v>837.6000000001219</c:v>
                </c:pt>
                <c:pt idx="8376">
                  <c:v>837.70000000012192</c:v>
                </c:pt>
                <c:pt idx="8377">
                  <c:v>837.80000000012194</c:v>
                </c:pt>
                <c:pt idx="8378">
                  <c:v>837.90000000012196</c:v>
                </c:pt>
                <c:pt idx="8379">
                  <c:v>838.00000000012199</c:v>
                </c:pt>
                <c:pt idx="8380">
                  <c:v>838.10000000012201</c:v>
                </c:pt>
                <c:pt idx="8381">
                  <c:v>838.20000000012203</c:v>
                </c:pt>
                <c:pt idx="8382">
                  <c:v>838.30000000012205</c:v>
                </c:pt>
                <c:pt idx="8383">
                  <c:v>838.40000000012208</c:v>
                </c:pt>
                <c:pt idx="8384">
                  <c:v>838.5000000001221</c:v>
                </c:pt>
                <c:pt idx="8385">
                  <c:v>838.60000000012212</c:v>
                </c:pt>
                <c:pt idx="8386">
                  <c:v>838.70000000012215</c:v>
                </c:pt>
                <c:pt idx="8387">
                  <c:v>838.80000000012217</c:v>
                </c:pt>
                <c:pt idx="8388">
                  <c:v>838.90000000012219</c:v>
                </c:pt>
                <c:pt idx="8389">
                  <c:v>839.00000000012221</c:v>
                </c:pt>
                <c:pt idx="8390">
                  <c:v>839.10000000012224</c:v>
                </c:pt>
                <c:pt idx="8391">
                  <c:v>839.20000000012226</c:v>
                </c:pt>
                <c:pt idx="8392">
                  <c:v>839.30000000012228</c:v>
                </c:pt>
                <c:pt idx="8393">
                  <c:v>839.4000000001223</c:v>
                </c:pt>
                <c:pt idx="8394">
                  <c:v>839.50000000012233</c:v>
                </c:pt>
                <c:pt idx="8395">
                  <c:v>839.60000000012235</c:v>
                </c:pt>
                <c:pt idx="8396">
                  <c:v>839.70000000012237</c:v>
                </c:pt>
                <c:pt idx="8397">
                  <c:v>839.8000000001224</c:v>
                </c:pt>
                <c:pt idx="8398">
                  <c:v>839.90000000012242</c:v>
                </c:pt>
                <c:pt idx="8399">
                  <c:v>840.00000000012244</c:v>
                </c:pt>
                <c:pt idx="8400">
                  <c:v>840.10000000012246</c:v>
                </c:pt>
                <c:pt idx="8401">
                  <c:v>840.20000000012249</c:v>
                </c:pt>
                <c:pt idx="8402">
                  <c:v>840.30000000012251</c:v>
                </c:pt>
                <c:pt idx="8403">
                  <c:v>840.40000000012253</c:v>
                </c:pt>
                <c:pt idx="8404">
                  <c:v>840.50000000012255</c:v>
                </c:pt>
                <c:pt idx="8405">
                  <c:v>840.60000000012258</c:v>
                </c:pt>
                <c:pt idx="8406">
                  <c:v>840.7000000001226</c:v>
                </c:pt>
                <c:pt idx="8407">
                  <c:v>840.80000000012262</c:v>
                </c:pt>
                <c:pt idx="8408">
                  <c:v>840.90000000012265</c:v>
                </c:pt>
                <c:pt idx="8409">
                  <c:v>841.00000000012267</c:v>
                </c:pt>
                <c:pt idx="8410">
                  <c:v>841.10000000012269</c:v>
                </c:pt>
                <c:pt idx="8411">
                  <c:v>841.20000000012271</c:v>
                </c:pt>
                <c:pt idx="8412">
                  <c:v>841.30000000012274</c:v>
                </c:pt>
                <c:pt idx="8413">
                  <c:v>841.40000000012276</c:v>
                </c:pt>
                <c:pt idx="8414">
                  <c:v>841.50000000012278</c:v>
                </c:pt>
                <c:pt idx="8415">
                  <c:v>841.6000000001228</c:v>
                </c:pt>
                <c:pt idx="8416">
                  <c:v>841.70000000012283</c:v>
                </c:pt>
                <c:pt idx="8417">
                  <c:v>841.80000000012285</c:v>
                </c:pt>
                <c:pt idx="8418">
                  <c:v>841.90000000012287</c:v>
                </c:pt>
                <c:pt idx="8419">
                  <c:v>842.0000000001229</c:v>
                </c:pt>
                <c:pt idx="8420">
                  <c:v>842.10000000012292</c:v>
                </c:pt>
                <c:pt idx="8421">
                  <c:v>842.20000000012294</c:v>
                </c:pt>
                <c:pt idx="8422">
                  <c:v>842.30000000012296</c:v>
                </c:pt>
                <c:pt idx="8423">
                  <c:v>842.40000000012299</c:v>
                </c:pt>
                <c:pt idx="8424">
                  <c:v>842.50000000012301</c:v>
                </c:pt>
                <c:pt idx="8425">
                  <c:v>842.60000000012303</c:v>
                </c:pt>
                <c:pt idx="8426">
                  <c:v>842.70000000012305</c:v>
                </c:pt>
                <c:pt idx="8427">
                  <c:v>842.80000000012308</c:v>
                </c:pt>
                <c:pt idx="8428">
                  <c:v>842.9000000001231</c:v>
                </c:pt>
                <c:pt idx="8429">
                  <c:v>843.00000000012312</c:v>
                </c:pt>
                <c:pt idx="8430">
                  <c:v>843.10000000012315</c:v>
                </c:pt>
                <c:pt idx="8431">
                  <c:v>843.20000000012317</c:v>
                </c:pt>
                <c:pt idx="8432">
                  <c:v>843.30000000012319</c:v>
                </c:pt>
                <c:pt idx="8433">
                  <c:v>843.40000000012321</c:v>
                </c:pt>
                <c:pt idx="8434">
                  <c:v>843.50000000012324</c:v>
                </c:pt>
                <c:pt idx="8435">
                  <c:v>843.60000000012326</c:v>
                </c:pt>
                <c:pt idx="8436">
                  <c:v>843.70000000012328</c:v>
                </c:pt>
                <c:pt idx="8437">
                  <c:v>843.8000000001233</c:v>
                </c:pt>
                <c:pt idx="8438">
                  <c:v>843.90000000012333</c:v>
                </c:pt>
                <c:pt idx="8439">
                  <c:v>844.00000000012335</c:v>
                </c:pt>
                <c:pt idx="8440">
                  <c:v>844.10000000012337</c:v>
                </c:pt>
                <c:pt idx="8441">
                  <c:v>844.2000000001234</c:v>
                </c:pt>
                <c:pt idx="8442">
                  <c:v>844.30000000012342</c:v>
                </c:pt>
                <c:pt idx="8443">
                  <c:v>844.40000000012344</c:v>
                </c:pt>
                <c:pt idx="8444">
                  <c:v>844.50000000012346</c:v>
                </c:pt>
                <c:pt idx="8445">
                  <c:v>844.60000000012349</c:v>
                </c:pt>
                <c:pt idx="8446">
                  <c:v>844.70000000012351</c:v>
                </c:pt>
                <c:pt idx="8447">
                  <c:v>844.80000000012353</c:v>
                </c:pt>
                <c:pt idx="8448">
                  <c:v>844.90000000012355</c:v>
                </c:pt>
                <c:pt idx="8449">
                  <c:v>845.00000000012358</c:v>
                </c:pt>
                <c:pt idx="8450">
                  <c:v>845.1000000001236</c:v>
                </c:pt>
                <c:pt idx="8451">
                  <c:v>845.20000000012362</c:v>
                </c:pt>
                <c:pt idx="8452">
                  <c:v>845.30000000012365</c:v>
                </c:pt>
                <c:pt idx="8453">
                  <c:v>845.40000000012367</c:v>
                </c:pt>
                <c:pt idx="8454">
                  <c:v>845.50000000012369</c:v>
                </c:pt>
                <c:pt idx="8455">
                  <c:v>845.60000000012371</c:v>
                </c:pt>
                <c:pt idx="8456">
                  <c:v>845.70000000012374</c:v>
                </c:pt>
                <c:pt idx="8457">
                  <c:v>845.80000000012376</c:v>
                </c:pt>
                <c:pt idx="8458">
                  <c:v>845.90000000012378</c:v>
                </c:pt>
                <c:pt idx="8459">
                  <c:v>846.0000000001238</c:v>
                </c:pt>
                <c:pt idx="8460">
                  <c:v>846.10000000012383</c:v>
                </c:pt>
                <c:pt idx="8461">
                  <c:v>846.20000000012385</c:v>
                </c:pt>
                <c:pt idx="8462">
                  <c:v>846.30000000012387</c:v>
                </c:pt>
                <c:pt idx="8463">
                  <c:v>846.4000000001239</c:v>
                </c:pt>
                <c:pt idx="8464">
                  <c:v>846.50000000012392</c:v>
                </c:pt>
                <c:pt idx="8465">
                  <c:v>846.60000000012394</c:v>
                </c:pt>
                <c:pt idx="8466">
                  <c:v>846.70000000012396</c:v>
                </c:pt>
                <c:pt idx="8467">
                  <c:v>846.80000000012399</c:v>
                </c:pt>
                <c:pt idx="8468">
                  <c:v>846.90000000012401</c:v>
                </c:pt>
                <c:pt idx="8469">
                  <c:v>847.00000000012403</c:v>
                </c:pt>
                <c:pt idx="8470">
                  <c:v>847.10000000012406</c:v>
                </c:pt>
                <c:pt idx="8471">
                  <c:v>847.20000000012408</c:v>
                </c:pt>
                <c:pt idx="8472">
                  <c:v>847.3000000001241</c:v>
                </c:pt>
                <c:pt idx="8473">
                  <c:v>847.40000000012412</c:v>
                </c:pt>
                <c:pt idx="8474">
                  <c:v>847.50000000012415</c:v>
                </c:pt>
                <c:pt idx="8475">
                  <c:v>847.60000000012417</c:v>
                </c:pt>
                <c:pt idx="8476">
                  <c:v>847.70000000012419</c:v>
                </c:pt>
                <c:pt idx="8477">
                  <c:v>847.80000000012421</c:v>
                </c:pt>
                <c:pt idx="8478">
                  <c:v>847.90000000012424</c:v>
                </c:pt>
                <c:pt idx="8479">
                  <c:v>848.00000000012426</c:v>
                </c:pt>
                <c:pt idx="8480">
                  <c:v>848.10000000012428</c:v>
                </c:pt>
                <c:pt idx="8481">
                  <c:v>848.20000000012431</c:v>
                </c:pt>
                <c:pt idx="8482">
                  <c:v>848.30000000012433</c:v>
                </c:pt>
                <c:pt idx="8483">
                  <c:v>848.40000000012435</c:v>
                </c:pt>
                <c:pt idx="8484">
                  <c:v>848.50000000012437</c:v>
                </c:pt>
                <c:pt idx="8485">
                  <c:v>848.6000000001244</c:v>
                </c:pt>
                <c:pt idx="8486">
                  <c:v>848.70000000012442</c:v>
                </c:pt>
                <c:pt idx="8487">
                  <c:v>848.80000000012444</c:v>
                </c:pt>
                <c:pt idx="8488">
                  <c:v>848.90000000012446</c:v>
                </c:pt>
                <c:pt idx="8489">
                  <c:v>849.00000000012449</c:v>
                </c:pt>
                <c:pt idx="8490">
                  <c:v>849.10000000012451</c:v>
                </c:pt>
                <c:pt idx="8491">
                  <c:v>849.20000000012453</c:v>
                </c:pt>
                <c:pt idx="8492">
                  <c:v>849.30000000012456</c:v>
                </c:pt>
                <c:pt idx="8493">
                  <c:v>849.40000000012458</c:v>
                </c:pt>
                <c:pt idx="8494">
                  <c:v>849.5000000001246</c:v>
                </c:pt>
                <c:pt idx="8495">
                  <c:v>849.60000000012462</c:v>
                </c:pt>
                <c:pt idx="8496">
                  <c:v>849.70000000012465</c:v>
                </c:pt>
                <c:pt idx="8497">
                  <c:v>849.80000000012467</c:v>
                </c:pt>
                <c:pt idx="8498">
                  <c:v>849.90000000012469</c:v>
                </c:pt>
                <c:pt idx="8499">
                  <c:v>850.00000000012471</c:v>
                </c:pt>
                <c:pt idx="8500">
                  <c:v>850.10000000012474</c:v>
                </c:pt>
                <c:pt idx="8501">
                  <c:v>850.20000000012476</c:v>
                </c:pt>
                <c:pt idx="8502">
                  <c:v>850.30000000012478</c:v>
                </c:pt>
                <c:pt idx="8503">
                  <c:v>850.40000000012481</c:v>
                </c:pt>
                <c:pt idx="8504">
                  <c:v>850.50000000012483</c:v>
                </c:pt>
                <c:pt idx="8505">
                  <c:v>850.60000000012485</c:v>
                </c:pt>
                <c:pt idx="8506">
                  <c:v>850.70000000012487</c:v>
                </c:pt>
                <c:pt idx="8507">
                  <c:v>850.8000000001249</c:v>
                </c:pt>
                <c:pt idx="8508">
                  <c:v>850.90000000012492</c:v>
                </c:pt>
                <c:pt idx="8509">
                  <c:v>851.00000000012494</c:v>
                </c:pt>
                <c:pt idx="8510">
                  <c:v>851.10000000012496</c:v>
                </c:pt>
                <c:pt idx="8511">
                  <c:v>851.20000000012499</c:v>
                </c:pt>
                <c:pt idx="8512">
                  <c:v>851.30000000012501</c:v>
                </c:pt>
                <c:pt idx="8513">
                  <c:v>851.40000000012503</c:v>
                </c:pt>
                <c:pt idx="8514">
                  <c:v>851.50000000012506</c:v>
                </c:pt>
                <c:pt idx="8515">
                  <c:v>851.60000000012508</c:v>
                </c:pt>
                <c:pt idx="8516">
                  <c:v>851.7000000001251</c:v>
                </c:pt>
                <c:pt idx="8517">
                  <c:v>851.80000000012512</c:v>
                </c:pt>
                <c:pt idx="8518">
                  <c:v>851.90000000012515</c:v>
                </c:pt>
                <c:pt idx="8519">
                  <c:v>852.00000000012517</c:v>
                </c:pt>
                <c:pt idx="8520">
                  <c:v>852.10000000012519</c:v>
                </c:pt>
                <c:pt idx="8521">
                  <c:v>852.20000000012521</c:v>
                </c:pt>
                <c:pt idx="8522">
                  <c:v>852.30000000012524</c:v>
                </c:pt>
                <c:pt idx="8523">
                  <c:v>852.40000000012526</c:v>
                </c:pt>
                <c:pt idx="8524">
                  <c:v>852.50000000012528</c:v>
                </c:pt>
                <c:pt idx="8525">
                  <c:v>852.60000000012531</c:v>
                </c:pt>
                <c:pt idx="8526">
                  <c:v>852.70000000012533</c:v>
                </c:pt>
                <c:pt idx="8527">
                  <c:v>852.80000000012535</c:v>
                </c:pt>
                <c:pt idx="8528">
                  <c:v>852.90000000012537</c:v>
                </c:pt>
                <c:pt idx="8529">
                  <c:v>853.0000000001254</c:v>
                </c:pt>
                <c:pt idx="8530">
                  <c:v>853.10000000012542</c:v>
                </c:pt>
                <c:pt idx="8531">
                  <c:v>853.20000000012544</c:v>
                </c:pt>
                <c:pt idx="8532">
                  <c:v>853.30000000012546</c:v>
                </c:pt>
                <c:pt idx="8533">
                  <c:v>853.40000000012549</c:v>
                </c:pt>
                <c:pt idx="8534">
                  <c:v>853.50000000012551</c:v>
                </c:pt>
                <c:pt idx="8535">
                  <c:v>853.60000000012553</c:v>
                </c:pt>
                <c:pt idx="8536">
                  <c:v>853.70000000012556</c:v>
                </c:pt>
                <c:pt idx="8537">
                  <c:v>853.80000000012558</c:v>
                </c:pt>
                <c:pt idx="8538">
                  <c:v>853.9000000001256</c:v>
                </c:pt>
                <c:pt idx="8539">
                  <c:v>854.00000000012562</c:v>
                </c:pt>
                <c:pt idx="8540">
                  <c:v>854.10000000012565</c:v>
                </c:pt>
                <c:pt idx="8541">
                  <c:v>854.20000000012567</c:v>
                </c:pt>
                <c:pt idx="8542">
                  <c:v>854.30000000012569</c:v>
                </c:pt>
                <c:pt idx="8543">
                  <c:v>854.40000000012571</c:v>
                </c:pt>
                <c:pt idx="8544">
                  <c:v>854.50000000012574</c:v>
                </c:pt>
                <c:pt idx="8545">
                  <c:v>854.60000000012576</c:v>
                </c:pt>
                <c:pt idx="8546">
                  <c:v>854.70000000012578</c:v>
                </c:pt>
                <c:pt idx="8547">
                  <c:v>854.80000000012581</c:v>
                </c:pt>
                <c:pt idx="8548">
                  <c:v>854.90000000012583</c:v>
                </c:pt>
                <c:pt idx="8549">
                  <c:v>855.00000000012585</c:v>
                </c:pt>
                <c:pt idx="8550">
                  <c:v>855.10000000012587</c:v>
                </c:pt>
                <c:pt idx="8551">
                  <c:v>855.2000000001259</c:v>
                </c:pt>
                <c:pt idx="8552">
                  <c:v>855.30000000012592</c:v>
                </c:pt>
                <c:pt idx="8553">
                  <c:v>855.40000000012594</c:v>
                </c:pt>
                <c:pt idx="8554">
                  <c:v>855.50000000012597</c:v>
                </c:pt>
                <c:pt idx="8555">
                  <c:v>855.60000000012599</c:v>
                </c:pt>
                <c:pt idx="8556">
                  <c:v>855.70000000012601</c:v>
                </c:pt>
                <c:pt idx="8557">
                  <c:v>855.80000000012603</c:v>
                </c:pt>
                <c:pt idx="8558">
                  <c:v>855.90000000012606</c:v>
                </c:pt>
                <c:pt idx="8559">
                  <c:v>856.00000000012608</c:v>
                </c:pt>
                <c:pt idx="8560">
                  <c:v>856.1000000001261</c:v>
                </c:pt>
                <c:pt idx="8561">
                  <c:v>856.20000000012612</c:v>
                </c:pt>
                <c:pt idx="8562">
                  <c:v>856.30000000012615</c:v>
                </c:pt>
                <c:pt idx="8563">
                  <c:v>856.40000000012617</c:v>
                </c:pt>
                <c:pt idx="8564">
                  <c:v>856.50000000012619</c:v>
                </c:pt>
                <c:pt idx="8565">
                  <c:v>856.60000000012622</c:v>
                </c:pt>
                <c:pt idx="8566">
                  <c:v>856.70000000012624</c:v>
                </c:pt>
                <c:pt idx="8567">
                  <c:v>856.80000000012626</c:v>
                </c:pt>
                <c:pt idx="8568">
                  <c:v>856.90000000012628</c:v>
                </c:pt>
                <c:pt idx="8569">
                  <c:v>857.00000000012631</c:v>
                </c:pt>
                <c:pt idx="8570">
                  <c:v>857.10000000012633</c:v>
                </c:pt>
                <c:pt idx="8571">
                  <c:v>857.20000000012635</c:v>
                </c:pt>
                <c:pt idx="8572">
                  <c:v>857.30000000012637</c:v>
                </c:pt>
                <c:pt idx="8573">
                  <c:v>857.4000000001264</c:v>
                </c:pt>
                <c:pt idx="8574">
                  <c:v>857.50000000012642</c:v>
                </c:pt>
                <c:pt idx="8575">
                  <c:v>857.60000000012644</c:v>
                </c:pt>
                <c:pt idx="8576">
                  <c:v>857.70000000012647</c:v>
                </c:pt>
                <c:pt idx="8577">
                  <c:v>857.80000000012649</c:v>
                </c:pt>
                <c:pt idx="8578">
                  <c:v>857.90000000012651</c:v>
                </c:pt>
                <c:pt idx="8579">
                  <c:v>858.00000000012653</c:v>
                </c:pt>
                <c:pt idx="8580">
                  <c:v>858.10000000012656</c:v>
                </c:pt>
                <c:pt idx="8581">
                  <c:v>858.20000000012658</c:v>
                </c:pt>
                <c:pt idx="8582">
                  <c:v>858.3000000001266</c:v>
                </c:pt>
                <c:pt idx="8583">
                  <c:v>858.40000000012662</c:v>
                </c:pt>
                <c:pt idx="8584">
                  <c:v>858.50000000012665</c:v>
                </c:pt>
                <c:pt idx="8585">
                  <c:v>858.60000000012667</c:v>
                </c:pt>
                <c:pt idx="8586">
                  <c:v>858.70000000012669</c:v>
                </c:pt>
                <c:pt idx="8587">
                  <c:v>858.80000000012672</c:v>
                </c:pt>
                <c:pt idx="8588">
                  <c:v>858.90000000012674</c:v>
                </c:pt>
                <c:pt idx="8589">
                  <c:v>859.00000000012676</c:v>
                </c:pt>
                <c:pt idx="8590">
                  <c:v>859.10000000012678</c:v>
                </c:pt>
                <c:pt idx="8591">
                  <c:v>859.20000000012681</c:v>
                </c:pt>
                <c:pt idx="8592">
                  <c:v>859.30000000012683</c:v>
                </c:pt>
                <c:pt idx="8593">
                  <c:v>859.40000000012685</c:v>
                </c:pt>
                <c:pt idx="8594">
                  <c:v>859.50000000012687</c:v>
                </c:pt>
                <c:pt idx="8595">
                  <c:v>859.6000000001269</c:v>
                </c:pt>
                <c:pt idx="8596">
                  <c:v>859.70000000012692</c:v>
                </c:pt>
                <c:pt idx="8597">
                  <c:v>859.80000000012694</c:v>
                </c:pt>
                <c:pt idx="8598">
                  <c:v>859.90000000012697</c:v>
                </c:pt>
                <c:pt idx="8599">
                  <c:v>860.00000000012699</c:v>
                </c:pt>
                <c:pt idx="8600">
                  <c:v>860.10000000012701</c:v>
                </c:pt>
                <c:pt idx="8601">
                  <c:v>860.20000000012703</c:v>
                </c:pt>
                <c:pt idx="8602">
                  <c:v>860.30000000012706</c:v>
                </c:pt>
                <c:pt idx="8603">
                  <c:v>860.40000000012708</c:v>
                </c:pt>
                <c:pt idx="8604">
                  <c:v>860.5000000001271</c:v>
                </c:pt>
                <c:pt idx="8605">
                  <c:v>860.60000000012712</c:v>
                </c:pt>
                <c:pt idx="8606">
                  <c:v>860.70000000012715</c:v>
                </c:pt>
                <c:pt idx="8607">
                  <c:v>860.80000000012717</c:v>
                </c:pt>
                <c:pt idx="8608">
                  <c:v>860.90000000012719</c:v>
                </c:pt>
                <c:pt idx="8609">
                  <c:v>861.00000000012722</c:v>
                </c:pt>
                <c:pt idx="8610">
                  <c:v>861.10000000012724</c:v>
                </c:pt>
                <c:pt idx="8611">
                  <c:v>861.20000000012726</c:v>
                </c:pt>
                <c:pt idx="8612">
                  <c:v>861.30000000012728</c:v>
                </c:pt>
                <c:pt idx="8613">
                  <c:v>861.40000000012731</c:v>
                </c:pt>
                <c:pt idx="8614">
                  <c:v>861.50000000012733</c:v>
                </c:pt>
                <c:pt idx="8615">
                  <c:v>861.60000000012735</c:v>
                </c:pt>
                <c:pt idx="8616">
                  <c:v>861.70000000012737</c:v>
                </c:pt>
                <c:pt idx="8617">
                  <c:v>861.8000000001274</c:v>
                </c:pt>
                <c:pt idx="8618">
                  <c:v>861.90000000012742</c:v>
                </c:pt>
                <c:pt idx="8619">
                  <c:v>862.00000000012744</c:v>
                </c:pt>
                <c:pt idx="8620">
                  <c:v>862.10000000012747</c:v>
                </c:pt>
                <c:pt idx="8621">
                  <c:v>862.20000000012749</c:v>
                </c:pt>
                <c:pt idx="8622">
                  <c:v>862.30000000012751</c:v>
                </c:pt>
                <c:pt idx="8623">
                  <c:v>862.40000000012753</c:v>
                </c:pt>
                <c:pt idx="8624">
                  <c:v>862.50000000012756</c:v>
                </c:pt>
                <c:pt idx="8625">
                  <c:v>862.60000000012758</c:v>
                </c:pt>
                <c:pt idx="8626">
                  <c:v>862.7000000001276</c:v>
                </c:pt>
                <c:pt idx="8627">
                  <c:v>862.80000000012762</c:v>
                </c:pt>
                <c:pt idx="8628">
                  <c:v>862.90000000012765</c:v>
                </c:pt>
                <c:pt idx="8629">
                  <c:v>863.00000000012767</c:v>
                </c:pt>
                <c:pt idx="8630">
                  <c:v>863.10000000012769</c:v>
                </c:pt>
                <c:pt idx="8631">
                  <c:v>863.20000000012772</c:v>
                </c:pt>
                <c:pt idx="8632">
                  <c:v>863.30000000012774</c:v>
                </c:pt>
                <c:pt idx="8633">
                  <c:v>863.40000000012776</c:v>
                </c:pt>
                <c:pt idx="8634">
                  <c:v>863.50000000012778</c:v>
                </c:pt>
                <c:pt idx="8635">
                  <c:v>863.60000000012781</c:v>
                </c:pt>
                <c:pt idx="8636">
                  <c:v>863.70000000012783</c:v>
                </c:pt>
                <c:pt idx="8637">
                  <c:v>863.80000000012785</c:v>
                </c:pt>
                <c:pt idx="8638">
                  <c:v>863.90000000012787</c:v>
                </c:pt>
                <c:pt idx="8639">
                  <c:v>864.0000000001279</c:v>
                </c:pt>
                <c:pt idx="8640">
                  <c:v>864.10000000012792</c:v>
                </c:pt>
                <c:pt idx="8641">
                  <c:v>864.20000000012794</c:v>
                </c:pt>
                <c:pt idx="8642">
                  <c:v>864.30000000012797</c:v>
                </c:pt>
                <c:pt idx="8643">
                  <c:v>864.40000000012799</c:v>
                </c:pt>
                <c:pt idx="8644">
                  <c:v>864.50000000012801</c:v>
                </c:pt>
                <c:pt idx="8645">
                  <c:v>864.60000000012803</c:v>
                </c:pt>
                <c:pt idx="8646">
                  <c:v>864.70000000012806</c:v>
                </c:pt>
                <c:pt idx="8647">
                  <c:v>864.80000000012808</c:v>
                </c:pt>
                <c:pt idx="8648">
                  <c:v>864.9000000001281</c:v>
                </c:pt>
                <c:pt idx="8649">
                  <c:v>865.00000000012813</c:v>
                </c:pt>
                <c:pt idx="8650">
                  <c:v>865.10000000012815</c:v>
                </c:pt>
                <c:pt idx="8651">
                  <c:v>865.20000000012817</c:v>
                </c:pt>
                <c:pt idx="8652">
                  <c:v>865.30000000012819</c:v>
                </c:pt>
                <c:pt idx="8653">
                  <c:v>865.40000000012822</c:v>
                </c:pt>
                <c:pt idx="8654">
                  <c:v>865.50000000012824</c:v>
                </c:pt>
                <c:pt idx="8655">
                  <c:v>865.60000000012826</c:v>
                </c:pt>
                <c:pt idx="8656">
                  <c:v>865.70000000012828</c:v>
                </c:pt>
                <c:pt idx="8657">
                  <c:v>865.80000000012831</c:v>
                </c:pt>
                <c:pt idx="8658">
                  <c:v>865.90000000012833</c:v>
                </c:pt>
                <c:pt idx="8659">
                  <c:v>866.00000000012835</c:v>
                </c:pt>
                <c:pt idx="8660">
                  <c:v>866.10000000012838</c:v>
                </c:pt>
                <c:pt idx="8661">
                  <c:v>866.2000000001284</c:v>
                </c:pt>
                <c:pt idx="8662">
                  <c:v>866.30000000012842</c:v>
                </c:pt>
                <c:pt idx="8663">
                  <c:v>866.40000000012844</c:v>
                </c:pt>
                <c:pt idx="8664">
                  <c:v>866.50000000012847</c:v>
                </c:pt>
                <c:pt idx="8665">
                  <c:v>866.60000000012849</c:v>
                </c:pt>
                <c:pt idx="8666">
                  <c:v>866.70000000012851</c:v>
                </c:pt>
                <c:pt idx="8667">
                  <c:v>866.80000000012853</c:v>
                </c:pt>
                <c:pt idx="8668">
                  <c:v>866.90000000012856</c:v>
                </c:pt>
                <c:pt idx="8669">
                  <c:v>867.00000000012858</c:v>
                </c:pt>
                <c:pt idx="8670">
                  <c:v>867.1000000001286</c:v>
                </c:pt>
                <c:pt idx="8671">
                  <c:v>867.20000000012863</c:v>
                </c:pt>
                <c:pt idx="8672">
                  <c:v>867.30000000012865</c:v>
                </c:pt>
                <c:pt idx="8673">
                  <c:v>867.40000000012867</c:v>
                </c:pt>
                <c:pt idx="8674">
                  <c:v>867.50000000012869</c:v>
                </c:pt>
                <c:pt idx="8675">
                  <c:v>867.60000000012872</c:v>
                </c:pt>
                <c:pt idx="8676">
                  <c:v>867.70000000012874</c:v>
                </c:pt>
                <c:pt idx="8677">
                  <c:v>867.80000000012876</c:v>
                </c:pt>
                <c:pt idx="8678">
                  <c:v>867.90000000012878</c:v>
                </c:pt>
                <c:pt idx="8679">
                  <c:v>868.00000000012881</c:v>
                </c:pt>
                <c:pt idx="8680">
                  <c:v>868.10000000012883</c:v>
                </c:pt>
                <c:pt idx="8681">
                  <c:v>868.20000000012885</c:v>
                </c:pt>
                <c:pt idx="8682">
                  <c:v>868.30000000012888</c:v>
                </c:pt>
                <c:pt idx="8683">
                  <c:v>868.4000000001289</c:v>
                </c:pt>
                <c:pt idx="8684">
                  <c:v>868.50000000012892</c:v>
                </c:pt>
                <c:pt idx="8685">
                  <c:v>868.60000000012894</c:v>
                </c:pt>
                <c:pt idx="8686">
                  <c:v>868.70000000012897</c:v>
                </c:pt>
                <c:pt idx="8687">
                  <c:v>868.80000000012899</c:v>
                </c:pt>
                <c:pt idx="8688">
                  <c:v>868.90000000012901</c:v>
                </c:pt>
                <c:pt idx="8689">
                  <c:v>869.00000000012903</c:v>
                </c:pt>
                <c:pt idx="8690">
                  <c:v>869.10000000012906</c:v>
                </c:pt>
                <c:pt idx="8691">
                  <c:v>869.20000000012908</c:v>
                </c:pt>
                <c:pt idx="8692">
                  <c:v>869.3000000001291</c:v>
                </c:pt>
                <c:pt idx="8693">
                  <c:v>869.40000000012913</c:v>
                </c:pt>
                <c:pt idx="8694">
                  <c:v>869.50000000012915</c:v>
                </c:pt>
                <c:pt idx="8695">
                  <c:v>869.60000000012917</c:v>
                </c:pt>
                <c:pt idx="8696">
                  <c:v>869.70000000012919</c:v>
                </c:pt>
                <c:pt idx="8697">
                  <c:v>869.80000000012922</c:v>
                </c:pt>
                <c:pt idx="8698">
                  <c:v>869.90000000012924</c:v>
                </c:pt>
                <c:pt idx="8699">
                  <c:v>870.00000000012926</c:v>
                </c:pt>
                <c:pt idx="8700">
                  <c:v>870.10000000012928</c:v>
                </c:pt>
                <c:pt idx="8701">
                  <c:v>870.20000000012931</c:v>
                </c:pt>
                <c:pt idx="8702">
                  <c:v>870.30000000012933</c:v>
                </c:pt>
                <c:pt idx="8703">
                  <c:v>870.40000000012935</c:v>
                </c:pt>
                <c:pt idx="8704">
                  <c:v>870.50000000012938</c:v>
                </c:pt>
                <c:pt idx="8705">
                  <c:v>870.6000000001294</c:v>
                </c:pt>
                <c:pt idx="8706">
                  <c:v>870.70000000012942</c:v>
                </c:pt>
                <c:pt idx="8707">
                  <c:v>870.80000000012944</c:v>
                </c:pt>
                <c:pt idx="8708">
                  <c:v>870.90000000012947</c:v>
                </c:pt>
                <c:pt idx="8709">
                  <c:v>871.00000000012949</c:v>
                </c:pt>
                <c:pt idx="8710">
                  <c:v>871.10000000012951</c:v>
                </c:pt>
                <c:pt idx="8711">
                  <c:v>871.20000000012953</c:v>
                </c:pt>
                <c:pt idx="8712">
                  <c:v>871.30000000012956</c:v>
                </c:pt>
                <c:pt idx="8713">
                  <c:v>871.40000000012958</c:v>
                </c:pt>
                <c:pt idx="8714">
                  <c:v>871.5000000001296</c:v>
                </c:pt>
                <c:pt idx="8715">
                  <c:v>871.60000000012963</c:v>
                </c:pt>
                <c:pt idx="8716">
                  <c:v>871.70000000012965</c:v>
                </c:pt>
                <c:pt idx="8717">
                  <c:v>871.80000000012967</c:v>
                </c:pt>
                <c:pt idx="8718">
                  <c:v>871.90000000012969</c:v>
                </c:pt>
                <c:pt idx="8719">
                  <c:v>872.00000000012972</c:v>
                </c:pt>
                <c:pt idx="8720">
                  <c:v>872.10000000012974</c:v>
                </c:pt>
                <c:pt idx="8721">
                  <c:v>872.20000000012976</c:v>
                </c:pt>
                <c:pt idx="8722">
                  <c:v>872.30000000012978</c:v>
                </c:pt>
                <c:pt idx="8723">
                  <c:v>872.40000000012981</c:v>
                </c:pt>
                <c:pt idx="8724">
                  <c:v>872.50000000012983</c:v>
                </c:pt>
                <c:pt idx="8725">
                  <c:v>872.60000000012985</c:v>
                </c:pt>
                <c:pt idx="8726">
                  <c:v>872.70000000012988</c:v>
                </c:pt>
                <c:pt idx="8727">
                  <c:v>872.8000000001299</c:v>
                </c:pt>
                <c:pt idx="8728">
                  <c:v>872.90000000012992</c:v>
                </c:pt>
                <c:pt idx="8729">
                  <c:v>873.00000000012994</c:v>
                </c:pt>
                <c:pt idx="8730">
                  <c:v>873.10000000012997</c:v>
                </c:pt>
                <c:pt idx="8731">
                  <c:v>873.20000000012999</c:v>
                </c:pt>
                <c:pt idx="8732">
                  <c:v>873.30000000013001</c:v>
                </c:pt>
                <c:pt idx="8733">
                  <c:v>873.40000000013004</c:v>
                </c:pt>
                <c:pt idx="8734">
                  <c:v>873.50000000013006</c:v>
                </c:pt>
                <c:pt idx="8735">
                  <c:v>873.60000000013008</c:v>
                </c:pt>
                <c:pt idx="8736">
                  <c:v>873.7000000001301</c:v>
                </c:pt>
                <c:pt idx="8737">
                  <c:v>873.80000000013013</c:v>
                </c:pt>
                <c:pt idx="8738">
                  <c:v>873.90000000013015</c:v>
                </c:pt>
                <c:pt idx="8739">
                  <c:v>874.00000000013017</c:v>
                </c:pt>
                <c:pt idx="8740">
                  <c:v>874.10000000013019</c:v>
                </c:pt>
                <c:pt idx="8741">
                  <c:v>874.20000000013022</c:v>
                </c:pt>
                <c:pt idx="8742">
                  <c:v>874.30000000013024</c:v>
                </c:pt>
                <c:pt idx="8743">
                  <c:v>874.40000000013026</c:v>
                </c:pt>
                <c:pt idx="8744">
                  <c:v>874.50000000013029</c:v>
                </c:pt>
                <c:pt idx="8745">
                  <c:v>874.60000000013031</c:v>
                </c:pt>
                <c:pt idx="8746">
                  <c:v>874.70000000013033</c:v>
                </c:pt>
                <c:pt idx="8747">
                  <c:v>874.80000000013035</c:v>
                </c:pt>
                <c:pt idx="8748">
                  <c:v>874.90000000013038</c:v>
                </c:pt>
                <c:pt idx="8749">
                  <c:v>875.0000000001304</c:v>
                </c:pt>
                <c:pt idx="8750">
                  <c:v>875.10000000013042</c:v>
                </c:pt>
                <c:pt idx="8751">
                  <c:v>875.20000000013044</c:v>
                </c:pt>
                <c:pt idx="8752">
                  <c:v>875.30000000013047</c:v>
                </c:pt>
                <c:pt idx="8753">
                  <c:v>875.40000000013049</c:v>
                </c:pt>
                <c:pt idx="8754">
                  <c:v>875.50000000013051</c:v>
                </c:pt>
                <c:pt idx="8755">
                  <c:v>875.60000000013054</c:v>
                </c:pt>
                <c:pt idx="8756">
                  <c:v>875.70000000013056</c:v>
                </c:pt>
                <c:pt idx="8757">
                  <c:v>875.80000000013058</c:v>
                </c:pt>
                <c:pt idx="8758">
                  <c:v>875.9000000001306</c:v>
                </c:pt>
                <c:pt idx="8759">
                  <c:v>876.00000000013063</c:v>
                </c:pt>
                <c:pt idx="8760">
                  <c:v>876.10000000013065</c:v>
                </c:pt>
                <c:pt idx="8761">
                  <c:v>876.20000000013067</c:v>
                </c:pt>
                <c:pt idx="8762">
                  <c:v>876.30000000013069</c:v>
                </c:pt>
                <c:pt idx="8763">
                  <c:v>876.40000000013072</c:v>
                </c:pt>
                <c:pt idx="8764">
                  <c:v>876.50000000013074</c:v>
                </c:pt>
                <c:pt idx="8765">
                  <c:v>876.60000000013076</c:v>
                </c:pt>
                <c:pt idx="8766">
                  <c:v>876.70000000013079</c:v>
                </c:pt>
                <c:pt idx="8767">
                  <c:v>876.80000000013081</c:v>
                </c:pt>
                <c:pt idx="8768">
                  <c:v>876.90000000013083</c:v>
                </c:pt>
                <c:pt idx="8769">
                  <c:v>877.00000000013085</c:v>
                </c:pt>
                <c:pt idx="8770">
                  <c:v>877.10000000013088</c:v>
                </c:pt>
                <c:pt idx="8771">
                  <c:v>877.2000000001309</c:v>
                </c:pt>
                <c:pt idx="8772">
                  <c:v>877.30000000013092</c:v>
                </c:pt>
                <c:pt idx="8773">
                  <c:v>877.40000000013094</c:v>
                </c:pt>
                <c:pt idx="8774">
                  <c:v>877.50000000013097</c:v>
                </c:pt>
                <c:pt idx="8775">
                  <c:v>877.60000000013099</c:v>
                </c:pt>
                <c:pt idx="8776">
                  <c:v>877.70000000013101</c:v>
                </c:pt>
                <c:pt idx="8777">
                  <c:v>877.80000000013104</c:v>
                </c:pt>
                <c:pt idx="8778">
                  <c:v>877.90000000013106</c:v>
                </c:pt>
                <c:pt idx="8779">
                  <c:v>878.00000000013108</c:v>
                </c:pt>
                <c:pt idx="8780">
                  <c:v>878.1000000001311</c:v>
                </c:pt>
                <c:pt idx="8781">
                  <c:v>878.20000000013113</c:v>
                </c:pt>
                <c:pt idx="8782">
                  <c:v>878.30000000013115</c:v>
                </c:pt>
                <c:pt idx="8783">
                  <c:v>878.40000000013117</c:v>
                </c:pt>
                <c:pt idx="8784">
                  <c:v>878.50000000013119</c:v>
                </c:pt>
                <c:pt idx="8785">
                  <c:v>878.60000000013122</c:v>
                </c:pt>
                <c:pt idx="8786">
                  <c:v>878.70000000013124</c:v>
                </c:pt>
                <c:pt idx="8787">
                  <c:v>878.80000000013126</c:v>
                </c:pt>
                <c:pt idx="8788">
                  <c:v>878.90000000013129</c:v>
                </c:pt>
                <c:pt idx="8789">
                  <c:v>879.00000000013131</c:v>
                </c:pt>
                <c:pt idx="8790">
                  <c:v>879.10000000013133</c:v>
                </c:pt>
                <c:pt idx="8791">
                  <c:v>879.20000000013135</c:v>
                </c:pt>
                <c:pt idx="8792">
                  <c:v>879.30000000013138</c:v>
                </c:pt>
                <c:pt idx="8793">
                  <c:v>879.4000000001314</c:v>
                </c:pt>
                <c:pt idx="8794">
                  <c:v>879.50000000013142</c:v>
                </c:pt>
                <c:pt idx="8795">
                  <c:v>879.60000000013144</c:v>
                </c:pt>
                <c:pt idx="8796">
                  <c:v>879.70000000013147</c:v>
                </c:pt>
                <c:pt idx="8797">
                  <c:v>879.80000000013149</c:v>
                </c:pt>
                <c:pt idx="8798">
                  <c:v>879.90000000013151</c:v>
                </c:pt>
                <c:pt idx="8799">
                  <c:v>880.00000000013154</c:v>
                </c:pt>
                <c:pt idx="8800">
                  <c:v>880.10000000013156</c:v>
                </c:pt>
                <c:pt idx="8801">
                  <c:v>880.20000000013158</c:v>
                </c:pt>
                <c:pt idx="8802">
                  <c:v>880.3000000001316</c:v>
                </c:pt>
                <c:pt idx="8803">
                  <c:v>880.40000000013163</c:v>
                </c:pt>
                <c:pt idx="8804">
                  <c:v>880.50000000013165</c:v>
                </c:pt>
                <c:pt idx="8805">
                  <c:v>880.60000000013167</c:v>
                </c:pt>
                <c:pt idx="8806">
                  <c:v>880.70000000013169</c:v>
                </c:pt>
                <c:pt idx="8807">
                  <c:v>880.80000000013172</c:v>
                </c:pt>
                <c:pt idx="8808">
                  <c:v>880.90000000013174</c:v>
                </c:pt>
                <c:pt idx="8809">
                  <c:v>881.00000000013176</c:v>
                </c:pt>
                <c:pt idx="8810">
                  <c:v>881.10000000013179</c:v>
                </c:pt>
                <c:pt idx="8811">
                  <c:v>881.20000000013181</c:v>
                </c:pt>
                <c:pt idx="8812">
                  <c:v>881.30000000013183</c:v>
                </c:pt>
                <c:pt idx="8813">
                  <c:v>881.40000000013185</c:v>
                </c:pt>
                <c:pt idx="8814">
                  <c:v>881.50000000013188</c:v>
                </c:pt>
                <c:pt idx="8815">
                  <c:v>881.6000000001319</c:v>
                </c:pt>
                <c:pt idx="8816">
                  <c:v>881.70000000013192</c:v>
                </c:pt>
                <c:pt idx="8817">
                  <c:v>881.80000000013194</c:v>
                </c:pt>
                <c:pt idx="8818">
                  <c:v>881.90000000013197</c:v>
                </c:pt>
                <c:pt idx="8819">
                  <c:v>882.00000000013199</c:v>
                </c:pt>
                <c:pt idx="8820">
                  <c:v>882.10000000013201</c:v>
                </c:pt>
                <c:pt idx="8821">
                  <c:v>882.20000000013204</c:v>
                </c:pt>
                <c:pt idx="8822">
                  <c:v>882.30000000013206</c:v>
                </c:pt>
                <c:pt idx="8823">
                  <c:v>882.40000000013208</c:v>
                </c:pt>
                <c:pt idx="8824">
                  <c:v>882.5000000001321</c:v>
                </c:pt>
                <c:pt idx="8825">
                  <c:v>882.60000000013213</c:v>
                </c:pt>
                <c:pt idx="8826">
                  <c:v>882.70000000013215</c:v>
                </c:pt>
                <c:pt idx="8827">
                  <c:v>882.80000000013217</c:v>
                </c:pt>
                <c:pt idx="8828">
                  <c:v>882.9000000001322</c:v>
                </c:pt>
                <c:pt idx="8829">
                  <c:v>883.00000000013222</c:v>
                </c:pt>
                <c:pt idx="8830">
                  <c:v>883.10000000013224</c:v>
                </c:pt>
                <c:pt idx="8831">
                  <c:v>883.20000000013226</c:v>
                </c:pt>
                <c:pt idx="8832">
                  <c:v>883.30000000013229</c:v>
                </c:pt>
                <c:pt idx="8833">
                  <c:v>883.40000000013231</c:v>
                </c:pt>
                <c:pt idx="8834">
                  <c:v>883.50000000013233</c:v>
                </c:pt>
                <c:pt idx="8835">
                  <c:v>883.60000000013235</c:v>
                </c:pt>
                <c:pt idx="8836">
                  <c:v>883.70000000013238</c:v>
                </c:pt>
                <c:pt idx="8837">
                  <c:v>883.8000000001324</c:v>
                </c:pt>
                <c:pt idx="8838">
                  <c:v>883.90000000013242</c:v>
                </c:pt>
                <c:pt idx="8839">
                  <c:v>884.00000000013245</c:v>
                </c:pt>
                <c:pt idx="8840">
                  <c:v>884.10000000013247</c:v>
                </c:pt>
                <c:pt idx="8841">
                  <c:v>884.20000000013249</c:v>
                </c:pt>
                <c:pt idx="8842">
                  <c:v>884.30000000013251</c:v>
                </c:pt>
                <c:pt idx="8843">
                  <c:v>884.40000000013254</c:v>
                </c:pt>
                <c:pt idx="8844">
                  <c:v>884.50000000013256</c:v>
                </c:pt>
                <c:pt idx="8845">
                  <c:v>884.60000000013258</c:v>
                </c:pt>
                <c:pt idx="8846">
                  <c:v>884.7000000001326</c:v>
                </c:pt>
                <c:pt idx="8847">
                  <c:v>884.80000000013263</c:v>
                </c:pt>
                <c:pt idx="8848">
                  <c:v>884.90000000013265</c:v>
                </c:pt>
                <c:pt idx="8849">
                  <c:v>885.00000000013267</c:v>
                </c:pt>
                <c:pt idx="8850">
                  <c:v>885.1000000001327</c:v>
                </c:pt>
                <c:pt idx="8851">
                  <c:v>885.20000000013272</c:v>
                </c:pt>
                <c:pt idx="8852">
                  <c:v>885.30000000013274</c:v>
                </c:pt>
                <c:pt idx="8853">
                  <c:v>885.40000000013276</c:v>
                </c:pt>
                <c:pt idx="8854">
                  <c:v>885.50000000013279</c:v>
                </c:pt>
                <c:pt idx="8855">
                  <c:v>885.60000000013281</c:v>
                </c:pt>
                <c:pt idx="8856">
                  <c:v>885.70000000013283</c:v>
                </c:pt>
                <c:pt idx="8857">
                  <c:v>885.80000000013285</c:v>
                </c:pt>
                <c:pt idx="8858">
                  <c:v>885.90000000013288</c:v>
                </c:pt>
                <c:pt idx="8859">
                  <c:v>886.0000000001329</c:v>
                </c:pt>
                <c:pt idx="8860">
                  <c:v>886.10000000013292</c:v>
                </c:pt>
                <c:pt idx="8861">
                  <c:v>886.20000000013295</c:v>
                </c:pt>
                <c:pt idx="8862">
                  <c:v>886.30000000013297</c:v>
                </c:pt>
                <c:pt idx="8863">
                  <c:v>886.40000000013299</c:v>
                </c:pt>
                <c:pt idx="8864">
                  <c:v>886.50000000013301</c:v>
                </c:pt>
                <c:pt idx="8865">
                  <c:v>886.60000000013304</c:v>
                </c:pt>
                <c:pt idx="8866">
                  <c:v>886.70000000013306</c:v>
                </c:pt>
                <c:pt idx="8867">
                  <c:v>886.80000000013308</c:v>
                </c:pt>
                <c:pt idx="8868">
                  <c:v>886.9000000001331</c:v>
                </c:pt>
                <c:pt idx="8869">
                  <c:v>887.00000000013313</c:v>
                </c:pt>
                <c:pt idx="8870">
                  <c:v>887.10000000013315</c:v>
                </c:pt>
                <c:pt idx="8871">
                  <c:v>887.20000000013317</c:v>
                </c:pt>
                <c:pt idx="8872">
                  <c:v>887.3000000001332</c:v>
                </c:pt>
                <c:pt idx="8873">
                  <c:v>887.40000000013322</c:v>
                </c:pt>
                <c:pt idx="8874">
                  <c:v>887.50000000013324</c:v>
                </c:pt>
                <c:pt idx="8875">
                  <c:v>887.60000000013326</c:v>
                </c:pt>
                <c:pt idx="8876">
                  <c:v>887.70000000013329</c:v>
                </c:pt>
                <c:pt idx="8877">
                  <c:v>887.80000000013331</c:v>
                </c:pt>
                <c:pt idx="8878">
                  <c:v>887.90000000013333</c:v>
                </c:pt>
                <c:pt idx="8879">
                  <c:v>888.00000000013335</c:v>
                </c:pt>
                <c:pt idx="8880">
                  <c:v>888.10000000013338</c:v>
                </c:pt>
                <c:pt idx="8881">
                  <c:v>888.2000000001334</c:v>
                </c:pt>
                <c:pt idx="8882">
                  <c:v>888.30000000013342</c:v>
                </c:pt>
                <c:pt idx="8883">
                  <c:v>888.40000000013345</c:v>
                </c:pt>
                <c:pt idx="8884">
                  <c:v>888.50000000013347</c:v>
                </c:pt>
                <c:pt idx="8885">
                  <c:v>888.60000000013349</c:v>
                </c:pt>
                <c:pt idx="8886">
                  <c:v>888.70000000013351</c:v>
                </c:pt>
                <c:pt idx="8887">
                  <c:v>888.80000000013354</c:v>
                </c:pt>
                <c:pt idx="8888">
                  <c:v>888.90000000013356</c:v>
                </c:pt>
                <c:pt idx="8889">
                  <c:v>889.00000000013358</c:v>
                </c:pt>
                <c:pt idx="8890">
                  <c:v>889.1000000001336</c:v>
                </c:pt>
                <c:pt idx="8891">
                  <c:v>889.20000000013363</c:v>
                </c:pt>
                <c:pt idx="8892">
                  <c:v>889.30000000013365</c:v>
                </c:pt>
                <c:pt idx="8893">
                  <c:v>889.40000000013367</c:v>
                </c:pt>
                <c:pt idx="8894">
                  <c:v>889.5000000001337</c:v>
                </c:pt>
                <c:pt idx="8895">
                  <c:v>889.60000000013372</c:v>
                </c:pt>
                <c:pt idx="8896">
                  <c:v>889.70000000013374</c:v>
                </c:pt>
                <c:pt idx="8897">
                  <c:v>889.80000000013376</c:v>
                </c:pt>
                <c:pt idx="8898">
                  <c:v>889.90000000013379</c:v>
                </c:pt>
                <c:pt idx="8899">
                  <c:v>890.00000000013381</c:v>
                </c:pt>
                <c:pt idx="8900">
                  <c:v>890.10000000013383</c:v>
                </c:pt>
                <c:pt idx="8901">
                  <c:v>890.20000000013385</c:v>
                </c:pt>
                <c:pt idx="8902">
                  <c:v>890.30000000013388</c:v>
                </c:pt>
                <c:pt idx="8903">
                  <c:v>890.4000000001339</c:v>
                </c:pt>
                <c:pt idx="8904">
                  <c:v>890.50000000013392</c:v>
                </c:pt>
                <c:pt idx="8905">
                  <c:v>890.60000000013395</c:v>
                </c:pt>
                <c:pt idx="8906">
                  <c:v>890.70000000013397</c:v>
                </c:pt>
                <c:pt idx="8907">
                  <c:v>890.80000000013399</c:v>
                </c:pt>
                <c:pt idx="8908">
                  <c:v>890.90000000013401</c:v>
                </c:pt>
                <c:pt idx="8909">
                  <c:v>891.00000000013404</c:v>
                </c:pt>
                <c:pt idx="8910">
                  <c:v>891.10000000013406</c:v>
                </c:pt>
                <c:pt idx="8911">
                  <c:v>891.20000000013408</c:v>
                </c:pt>
                <c:pt idx="8912">
                  <c:v>891.3000000001341</c:v>
                </c:pt>
                <c:pt idx="8913">
                  <c:v>891.40000000013413</c:v>
                </c:pt>
                <c:pt idx="8914">
                  <c:v>891.50000000013415</c:v>
                </c:pt>
                <c:pt idx="8915">
                  <c:v>891.60000000013417</c:v>
                </c:pt>
                <c:pt idx="8916">
                  <c:v>891.7000000001342</c:v>
                </c:pt>
                <c:pt idx="8917">
                  <c:v>891.80000000013422</c:v>
                </c:pt>
                <c:pt idx="8918">
                  <c:v>891.90000000013424</c:v>
                </c:pt>
                <c:pt idx="8919">
                  <c:v>892.00000000013426</c:v>
                </c:pt>
                <c:pt idx="8920">
                  <c:v>892.10000000013429</c:v>
                </c:pt>
                <c:pt idx="8921">
                  <c:v>892.20000000013431</c:v>
                </c:pt>
                <c:pt idx="8922">
                  <c:v>892.30000000013433</c:v>
                </c:pt>
                <c:pt idx="8923">
                  <c:v>892.40000000013436</c:v>
                </c:pt>
                <c:pt idx="8924">
                  <c:v>892.50000000013438</c:v>
                </c:pt>
                <c:pt idx="8925">
                  <c:v>892.6000000001344</c:v>
                </c:pt>
                <c:pt idx="8926">
                  <c:v>892.70000000013442</c:v>
                </c:pt>
                <c:pt idx="8927">
                  <c:v>892.80000000013445</c:v>
                </c:pt>
                <c:pt idx="8928">
                  <c:v>892.90000000013447</c:v>
                </c:pt>
                <c:pt idx="8929">
                  <c:v>893.00000000013449</c:v>
                </c:pt>
                <c:pt idx="8930">
                  <c:v>893.10000000013451</c:v>
                </c:pt>
                <c:pt idx="8931">
                  <c:v>893.20000000013454</c:v>
                </c:pt>
                <c:pt idx="8932">
                  <c:v>893.30000000013456</c:v>
                </c:pt>
                <c:pt idx="8933">
                  <c:v>893.40000000013458</c:v>
                </c:pt>
                <c:pt idx="8934">
                  <c:v>893.50000000013461</c:v>
                </c:pt>
                <c:pt idx="8935">
                  <c:v>893.60000000013463</c:v>
                </c:pt>
                <c:pt idx="8936">
                  <c:v>893.70000000013465</c:v>
                </c:pt>
                <c:pt idx="8937">
                  <c:v>893.80000000013467</c:v>
                </c:pt>
                <c:pt idx="8938">
                  <c:v>893.9000000001347</c:v>
                </c:pt>
                <c:pt idx="8939">
                  <c:v>894.00000000013472</c:v>
                </c:pt>
                <c:pt idx="8940">
                  <c:v>894.10000000013474</c:v>
                </c:pt>
                <c:pt idx="8941">
                  <c:v>894.20000000013476</c:v>
                </c:pt>
                <c:pt idx="8942">
                  <c:v>894.30000000013479</c:v>
                </c:pt>
                <c:pt idx="8943">
                  <c:v>894.40000000013481</c:v>
                </c:pt>
                <c:pt idx="8944">
                  <c:v>894.50000000013483</c:v>
                </c:pt>
                <c:pt idx="8945">
                  <c:v>894.60000000013486</c:v>
                </c:pt>
                <c:pt idx="8946">
                  <c:v>894.70000000013488</c:v>
                </c:pt>
                <c:pt idx="8947">
                  <c:v>894.8000000001349</c:v>
                </c:pt>
                <c:pt idx="8948">
                  <c:v>894.90000000013492</c:v>
                </c:pt>
                <c:pt idx="8949">
                  <c:v>895.00000000013495</c:v>
                </c:pt>
                <c:pt idx="8950">
                  <c:v>895.10000000013497</c:v>
                </c:pt>
                <c:pt idx="8951">
                  <c:v>895.20000000013499</c:v>
                </c:pt>
                <c:pt idx="8952">
                  <c:v>895.30000000013501</c:v>
                </c:pt>
                <c:pt idx="8953">
                  <c:v>895.40000000013504</c:v>
                </c:pt>
                <c:pt idx="8954">
                  <c:v>895.50000000013506</c:v>
                </c:pt>
                <c:pt idx="8955">
                  <c:v>895.60000000013508</c:v>
                </c:pt>
                <c:pt idx="8956">
                  <c:v>895.70000000013511</c:v>
                </c:pt>
                <c:pt idx="8957">
                  <c:v>895.80000000013513</c:v>
                </c:pt>
                <c:pt idx="8958">
                  <c:v>895.90000000013515</c:v>
                </c:pt>
                <c:pt idx="8959">
                  <c:v>896.00000000013517</c:v>
                </c:pt>
                <c:pt idx="8960">
                  <c:v>896.1000000001352</c:v>
                </c:pt>
                <c:pt idx="8961">
                  <c:v>896.20000000013522</c:v>
                </c:pt>
                <c:pt idx="8962">
                  <c:v>896.30000000013524</c:v>
                </c:pt>
                <c:pt idx="8963">
                  <c:v>896.40000000013526</c:v>
                </c:pt>
                <c:pt idx="8964">
                  <c:v>896.50000000013529</c:v>
                </c:pt>
                <c:pt idx="8965">
                  <c:v>896.60000000013531</c:v>
                </c:pt>
                <c:pt idx="8966">
                  <c:v>896.70000000013533</c:v>
                </c:pt>
                <c:pt idx="8967">
                  <c:v>896.80000000013536</c:v>
                </c:pt>
                <c:pt idx="8968">
                  <c:v>896.90000000013538</c:v>
                </c:pt>
                <c:pt idx="8969">
                  <c:v>897.0000000001354</c:v>
                </c:pt>
                <c:pt idx="8970">
                  <c:v>897.10000000013542</c:v>
                </c:pt>
                <c:pt idx="8971">
                  <c:v>897.20000000013545</c:v>
                </c:pt>
                <c:pt idx="8972">
                  <c:v>897.30000000013547</c:v>
                </c:pt>
                <c:pt idx="8973">
                  <c:v>897.40000000013549</c:v>
                </c:pt>
                <c:pt idx="8974">
                  <c:v>897.50000000013551</c:v>
                </c:pt>
                <c:pt idx="8975">
                  <c:v>897.60000000013554</c:v>
                </c:pt>
                <c:pt idx="8976">
                  <c:v>897.70000000013556</c:v>
                </c:pt>
                <c:pt idx="8977">
                  <c:v>897.80000000013558</c:v>
                </c:pt>
                <c:pt idx="8978">
                  <c:v>897.90000000013561</c:v>
                </c:pt>
                <c:pt idx="8979">
                  <c:v>898.00000000013563</c:v>
                </c:pt>
                <c:pt idx="8980">
                  <c:v>898.10000000013565</c:v>
                </c:pt>
                <c:pt idx="8981">
                  <c:v>898.20000000013567</c:v>
                </c:pt>
                <c:pt idx="8982">
                  <c:v>898.3000000001357</c:v>
                </c:pt>
                <c:pt idx="8983">
                  <c:v>898.40000000013572</c:v>
                </c:pt>
                <c:pt idx="8984">
                  <c:v>898.50000000013574</c:v>
                </c:pt>
                <c:pt idx="8985">
                  <c:v>898.60000000013576</c:v>
                </c:pt>
                <c:pt idx="8986">
                  <c:v>898.70000000013579</c:v>
                </c:pt>
                <c:pt idx="8987">
                  <c:v>898.80000000013581</c:v>
                </c:pt>
                <c:pt idx="8988">
                  <c:v>898.90000000013583</c:v>
                </c:pt>
                <c:pt idx="8989">
                  <c:v>899.00000000013586</c:v>
                </c:pt>
                <c:pt idx="8990">
                  <c:v>899.10000000013588</c:v>
                </c:pt>
                <c:pt idx="8991">
                  <c:v>899.2000000001359</c:v>
                </c:pt>
                <c:pt idx="8992">
                  <c:v>899.30000000013592</c:v>
                </c:pt>
                <c:pt idx="8993">
                  <c:v>899.40000000013595</c:v>
                </c:pt>
                <c:pt idx="8994">
                  <c:v>899.50000000013597</c:v>
                </c:pt>
                <c:pt idx="8995">
                  <c:v>899.60000000013599</c:v>
                </c:pt>
                <c:pt idx="8996">
                  <c:v>899.70000000013601</c:v>
                </c:pt>
                <c:pt idx="8997">
                  <c:v>899.80000000013604</c:v>
                </c:pt>
                <c:pt idx="8998">
                  <c:v>899.90000000013606</c:v>
                </c:pt>
                <c:pt idx="8999">
                  <c:v>900.00000000013608</c:v>
                </c:pt>
                <c:pt idx="9000">
                  <c:v>900.10000000013611</c:v>
                </c:pt>
                <c:pt idx="9001">
                  <c:v>900.20000000013613</c:v>
                </c:pt>
                <c:pt idx="9002">
                  <c:v>900.30000000013615</c:v>
                </c:pt>
                <c:pt idx="9003">
                  <c:v>900.40000000013617</c:v>
                </c:pt>
                <c:pt idx="9004">
                  <c:v>900.5000000001362</c:v>
                </c:pt>
                <c:pt idx="9005">
                  <c:v>900.60000000013622</c:v>
                </c:pt>
                <c:pt idx="9006">
                  <c:v>900.70000000013624</c:v>
                </c:pt>
                <c:pt idx="9007">
                  <c:v>900.80000000013627</c:v>
                </c:pt>
                <c:pt idx="9008">
                  <c:v>900.90000000013629</c:v>
                </c:pt>
                <c:pt idx="9009">
                  <c:v>901.00000000013631</c:v>
                </c:pt>
                <c:pt idx="9010">
                  <c:v>901.10000000013633</c:v>
                </c:pt>
                <c:pt idx="9011">
                  <c:v>901.20000000013636</c:v>
                </c:pt>
                <c:pt idx="9012">
                  <c:v>901.30000000013638</c:v>
                </c:pt>
                <c:pt idx="9013">
                  <c:v>901.4000000001364</c:v>
                </c:pt>
                <c:pt idx="9014">
                  <c:v>901.50000000013642</c:v>
                </c:pt>
                <c:pt idx="9015">
                  <c:v>901.60000000013645</c:v>
                </c:pt>
                <c:pt idx="9016">
                  <c:v>901.70000000013647</c:v>
                </c:pt>
                <c:pt idx="9017">
                  <c:v>901.80000000013649</c:v>
                </c:pt>
                <c:pt idx="9018">
                  <c:v>901.90000000013652</c:v>
                </c:pt>
                <c:pt idx="9019">
                  <c:v>902.00000000013654</c:v>
                </c:pt>
                <c:pt idx="9020">
                  <c:v>902.10000000013656</c:v>
                </c:pt>
                <c:pt idx="9021">
                  <c:v>902.20000000013658</c:v>
                </c:pt>
                <c:pt idx="9022">
                  <c:v>902.30000000013661</c:v>
                </c:pt>
                <c:pt idx="9023">
                  <c:v>902.40000000013663</c:v>
                </c:pt>
                <c:pt idx="9024">
                  <c:v>902.50000000013665</c:v>
                </c:pt>
                <c:pt idx="9025">
                  <c:v>902.60000000013667</c:v>
                </c:pt>
                <c:pt idx="9026">
                  <c:v>902.7000000001367</c:v>
                </c:pt>
                <c:pt idx="9027">
                  <c:v>902.80000000013672</c:v>
                </c:pt>
                <c:pt idx="9028">
                  <c:v>902.90000000013674</c:v>
                </c:pt>
                <c:pt idx="9029">
                  <c:v>903.00000000013677</c:v>
                </c:pt>
                <c:pt idx="9030">
                  <c:v>903.10000000013679</c:v>
                </c:pt>
                <c:pt idx="9031">
                  <c:v>903.20000000013681</c:v>
                </c:pt>
                <c:pt idx="9032">
                  <c:v>903.30000000013683</c:v>
                </c:pt>
                <c:pt idx="9033">
                  <c:v>903.40000000013686</c:v>
                </c:pt>
                <c:pt idx="9034">
                  <c:v>903.50000000013688</c:v>
                </c:pt>
                <c:pt idx="9035">
                  <c:v>903.6000000001369</c:v>
                </c:pt>
                <c:pt idx="9036">
                  <c:v>903.70000000013692</c:v>
                </c:pt>
                <c:pt idx="9037">
                  <c:v>903.80000000013695</c:v>
                </c:pt>
                <c:pt idx="9038">
                  <c:v>903.90000000013697</c:v>
                </c:pt>
                <c:pt idx="9039">
                  <c:v>904.00000000013699</c:v>
                </c:pt>
                <c:pt idx="9040">
                  <c:v>904.10000000013702</c:v>
                </c:pt>
                <c:pt idx="9041">
                  <c:v>904.20000000013704</c:v>
                </c:pt>
                <c:pt idx="9042">
                  <c:v>904.30000000013706</c:v>
                </c:pt>
                <c:pt idx="9043">
                  <c:v>904.40000000013708</c:v>
                </c:pt>
                <c:pt idx="9044">
                  <c:v>904.50000000013711</c:v>
                </c:pt>
                <c:pt idx="9045">
                  <c:v>904.60000000013713</c:v>
                </c:pt>
                <c:pt idx="9046">
                  <c:v>904.70000000013715</c:v>
                </c:pt>
                <c:pt idx="9047">
                  <c:v>904.80000000013717</c:v>
                </c:pt>
                <c:pt idx="9048">
                  <c:v>904.9000000001372</c:v>
                </c:pt>
                <c:pt idx="9049">
                  <c:v>905.00000000013722</c:v>
                </c:pt>
                <c:pt idx="9050">
                  <c:v>905.10000000013724</c:v>
                </c:pt>
                <c:pt idx="9051">
                  <c:v>905.20000000013727</c:v>
                </c:pt>
                <c:pt idx="9052">
                  <c:v>905.30000000013729</c:v>
                </c:pt>
                <c:pt idx="9053">
                  <c:v>905.40000000013731</c:v>
                </c:pt>
                <c:pt idx="9054">
                  <c:v>905.50000000013733</c:v>
                </c:pt>
                <c:pt idx="9055">
                  <c:v>905.60000000013736</c:v>
                </c:pt>
                <c:pt idx="9056">
                  <c:v>905.70000000013738</c:v>
                </c:pt>
                <c:pt idx="9057">
                  <c:v>905.8000000001374</c:v>
                </c:pt>
                <c:pt idx="9058">
                  <c:v>905.90000000013742</c:v>
                </c:pt>
                <c:pt idx="9059">
                  <c:v>906.00000000013745</c:v>
                </c:pt>
                <c:pt idx="9060">
                  <c:v>906.10000000013747</c:v>
                </c:pt>
                <c:pt idx="9061">
                  <c:v>906.20000000013749</c:v>
                </c:pt>
                <c:pt idx="9062">
                  <c:v>906.30000000013752</c:v>
                </c:pt>
                <c:pt idx="9063">
                  <c:v>906.40000000013754</c:v>
                </c:pt>
                <c:pt idx="9064">
                  <c:v>906.50000000013756</c:v>
                </c:pt>
                <c:pt idx="9065">
                  <c:v>906.60000000013758</c:v>
                </c:pt>
                <c:pt idx="9066">
                  <c:v>906.70000000013761</c:v>
                </c:pt>
                <c:pt idx="9067">
                  <c:v>906.80000000013763</c:v>
                </c:pt>
                <c:pt idx="9068">
                  <c:v>906.90000000013765</c:v>
                </c:pt>
                <c:pt idx="9069">
                  <c:v>907.00000000013767</c:v>
                </c:pt>
                <c:pt idx="9070">
                  <c:v>907.1000000001377</c:v>
                </c:pt>
                <c:pt idx="9071">
                  <c:v>907.20000000013772</c:v>
                </c:pt>
                <c:pt idx="9072">
                  <c:v>907.30000000013774</c:v>
                </c:pt>
                <c:pt idx="9073">
                  <c:v>907.40000000013777</c:v>
                </c:pt>
                <c:pt idx="9074">
                  <c:v>907.50000000013779</c:v>
                </c:pt>
                <c:pt idx="9075">
                  <c:v>907.60000000013781</c:v>
                </c:pt>
                <c:pt idx="9076">
                  <c:v>907.70000000013783</c:v>
                </c:pt>
                <c:pt idx="9077">
                  <c:v>907.80000000013786</c:v>
                </c:pt>
                <c:pt idx="9078">
                  <c:v>907.90000000013788</c:v>
                </c:pt>
                <c:pt idx="9079">
                  <c:v>908.0000000001379</c:v>
                </c:pt>
                <c:pt idx="9080">
                  <c:v>908.10000000013792</c:v>
                </c:pt>
                <c:pt idx="9081">
                  <c:v>908.20000000013795</c:v>
                </c:pt>
                <c:pt idx="9082">
                  <c:v>908.30000000013797</c:v>
                </c:pt>
                <c:pt idx="9083">
                  <c:v>908.40000000013799</c:v>
                </c:pt>
                <c:pt idx="9084">
                  <c:v>908.50000000013802</c:v>
                </c:pt>
                <c:pt idx="9085">
                  <c:v>908.60000000013804</c:v>
                </c:pt>
                <c:pt idx="9086">
                  <c:v>908.70000000013806</c:v>
                </c:pt>
                <c:pt idx="9087">
                  <c:v>908.80000000013808</c:v>
                </c:pt>
                <c:pt idx="9088">
                  <c:v>908.90000000013811</c:v>
                </c:pt>
                <c:pt idx="9089">
                  <c:v>909.00000000013813</c:v>
                </c:pt>
                <c:pt idx="9090">
                  <c:v>909.10000000013815</c:v>
                </c:pt>
                <c:pt idx="9091">
                  <c:v>909.20000000013817</c:v>
                </c:pt>
                <c:pt idx="9092">
                  <c:v>909.3000000001382</c:v>
                </c:pt>
                <c:pt idx="9093">
                  <c:v>909.40000000013822</c:v>
                </c:pt>
                <c:pt idx="9094">
                  <c:v>909.50000000013824</c:v>
                </c:pt>
                <c:pt idx="9095">
                  <c:v>909.60000000013827</c:v>
                </c:pt>
                <c:pt idx="9096">
                  <c:v>909.70000000013829</c:v>
                </c:pt>
                <c:pt idx="9097">
                  <c:v>909.80000000013831</c:v>
                </c:pt>
                <c:pt idx="9098">
                  <c:v>909.90000000013833</c:v>
                </c:pt>
                <c:pt idx="9099">
                  <c:v>910.00000000013836</c:v>
                </c:pt>
                <c:pt idx="9100">
                  <c:v>910.10000000013838</c:v>
                </c:pt>
                <c:pt idx="9101">
                  <c:v>910.2000000001384</c:v>
                </c:pt>
                <c:pt idx="9102">
                  <c:v>910.30000000013843</c:v>
                </c:pt>
                <c:pt idx="9103">
                  <c:v>910.40000000013845</c:v>
                </c:pt>
                <c:pt idx="9104">
                  <c:v>910.50000000013847</c:v>
                </c:pt>
                <c:pt idx="9105">
                  <c:v>910.60000000013849</c:v>
                </c:pt>
                <c:pt idx="9106">
                  <c:v>910.70000000013852</c:v>
                </c:pt>
                <c:pt idx="9107">
                  <c:v>910.80000000013854</c:v>
                </c:pt>
                <c:pt idx="9108">
                  <c:v>910.90000000013856</c:v>
                </c:pt>
                <c:pt idx="9109">
                  <c:v>911.00000000013858</c:v>
                </c:pt>
                <c:pt idx="9110">
                  <c:v>911.10000000013861</c:v>
                </c:pt>
                <c:pt idx="9111">
                  <c:v>911.20000000013863</c:v>
                </c:pt>
                <c:pt idx="9112">
                  <c:v>911.30000000013865</c:v>
                </c:pt>
                <c:pt idx="9113">
                  <c:v>911.40000000013868</c:v>
                </c:pt>
                <c:pt idx="9114">
                  <c:v>911.5000000001387</c:v>
                </c:pt>
                <c:pt idx="9115">
                  <c:v>911.60000000013872</c:v>
                </c:pt>
                <c:pt idx="9116">
                  <c:v>911.70000000013874</c:v>
                </c:pt>
                <c:pt idx="9117">
                  <c:v>911.80000000013877</c:v>
                </c:pt>
                <c:pt idx="9118">
                  <c:v>911.90000000013879</c:v>
                </c:pt>
                <c:pt idx="9119">
                  <c:v>912.00000000013881</c:v>
                </c:pt>
                <c:pt idx="9120">
                  <c:v>912.10000000013883</c:v>
                </c:pt>
                <c:pt idx="9121">
                  <c:v>912.20000000013886</c:v>
                </c:pt>
                <c:pt idx="9122">
                  <c:v>912.30000000013888</c:v>
                </c:pt>
                <c:pt idx="9123">
                  <c:v>912.4000000001389</c:v>
                </c:pt>
                <c:pt idx="9124">
                  <c:v>912.50000000013893</c:v>
                </c:pt>
                <c:pt idx="9125">
                  <c:v>912.60000000013895</c:v>
                </c:pt>
                <c:pt idx="9126">
                  <c:v>912.70000000013897</c:v>
                </c:pt>
                <c:pt idx="9127">
                  <c:v>912.80000000013899</c:v>
                </c:pt>
                <c:pt idx="9128">
                  <c:v>912.90000000013902</c:v>
                </c:pt>
                <c:pt idx="9129">
                  <c:v>913.00000000013904</c:v>
                </c:pt>
                <c:pt idx="9130">
                  <c:v>913.10000000013906</c:v>
                </c:pt>
                <c:pt idx="9131">
                  <c:v>913.20000000013908</c:v>
                </c:pt>
                <c:pt idx="9132">
                  <c:v>913.30000000013911</c:v>
                </c:pt>
                <c:pt idx="9133">
                  <c:v>913.40000000013913</c:v>
                </c:pt>
                <c:pt idx="9134">
                  <c:v>913.50000000013915</c:v>
                </c:pt>
                <c:pt idx="9135">
                  <c:v>913.60000000013918</c:v>
                </c:pt>
                <c:pt idx="9136">
                  <c:v>913.7000000001392</c:v>
                </c:pt>
                <c:pt idx="9137">
                  <c:v>913.80000000013922</c:v>
                </c:pt>
                <c:pt idx="9138">
                  <c:v>913.90000000013924</c:v>
                </c:pt>
                <c:pt idx="9139">
                  <c:v>914.00000000013927</c:v>
                </c:pt>
                <c:pt idx="9140">
                  <c:v>914.10000000013929</c:v>
                </c:pt>
                <c:pt idx="9141">
                  <c:v>914.20000000013931</c:v>
                </c:pt>
                <c:pt idx="9142">
                  <c:v>914.30000000013933</c:v>
                </c:pt>
                <c:pt idx="9143">
                  <c:v>914.40000000013936</c:v>
                </c:pt>
                <c:pt idx="9144">
                  <c:v>914.50000000013938</c:v>
                </c:pt>
                <c:pt idx="9145">
                  <c:v>914.6000000001394</c:v>
                </c:pt>
                <c:pt idx="9146">
                  <c:v>914.70000000013943</c:v>
                </c:pt>
                <c:pt idx="9147">
                  <c:v>914.80000000013945</c:v>
                </c:pt>
                <c:pt idx="9148">
                  <c:v>914.90000000013947</c:v>
                </c:pt>
                <c:pt idx="9149">
                  <c:v>915.00000000013949</c:v>
                </c:pt>
                <c:pt idx="9150">
                  <c:v>915.10000000013952</c:v>
                </c:pt>
                <c:pt idx="9151">
                  <c:v>915.20000000013954</c:v>
                </c:pt>
                <c:pt idx="9152">
                  <c:v>915.30000000013956</c:v>
                </c:pt>
                <c:pt idx="9153">
                  <c:v>915.40000000013958</c:v>
                </c:pt>
                <c:pt idx="9154">
                  <c:v>915.50000000013961</c:v>
                </c:pt>
                <c:pt idx="9155">
                  <c:v>915.60000000013963</c:v>
                </c:pt>
                <c:pt idx="9156">
                  <c:v>915.70000000013965</c:v>
                </c:pt>
                <c:pt idx="9157">
                  <c:v>915.80000000013968</c:v>
                </c:pt>
                <c:pt idx="9158">
                  <c:v>915.9000000001397</c:v>
                </c:pt>
                <c:pt idx="9159">
                  <c:v>916.00000000013972</c:v>
                </c:pt>
                <c:pt idx="9160">
                  <c:v>916.10000000013974</c:v>
                </c:pt>
                <c:pt idx="9161">
                  <c:v>916.20000000013977</c:v>
                </c:pt>
                <c:pt idx="9162">
                  <c:v>916.30000000013979</c:v>
                </c:pt>
                <c:pt idx="9163">
                  <c:v>916.40000000013981</c:v>
                </c:pt>
                <c:pt idx="9164">
                  <c:v>916.50000000013983</c:v>
                </c:pt>
                <c:pt idx="9165">
                  <c:v>916.60000000013986</c:v>
                </c:pt>
                <c:pt idx="9166">
                  <c:v>916.70000000013988</c:v>
                </c:pt>
                <c:pt idx="9167">
                  <c:v>916.8000000001399</c:v>
                </c:pt>
                <c:pt idx="9168">
                  <c:v>916.90000000013993</c:v>
                </c:pt>
                <c:pt idx="9169">
                  <c:v>917.00000000013995</c:v>
                </c:pt>
                <c:pt idx="9170">
                  <c:v>917.10000000013997</c:v>
                </c:pt>
                <c:pt idx="9171">
                  <c:v>917.20000000013999</c:v>
                </c:pt>
                <c:pt idx="9172">
                  <c:v>917.30000000014002</c:v>
                </c:pt>
                <c:pt idx="9173">
                  <c:v>917.40000000014004</c:v>
                </c:pt>
                <c:pt idx="9174">
                  <c:v>917.50000000014006</c:v>
                </c:pt>
                <c:pt idx="9175">
                  <c:v>917.60000000014008</c:v>
                </c:pt>
                <c:pt idx="9176">
                  <c:v>917.70000000014011</c:v>
                </c:pt>
                <c:pt idx="9177">
                  <c:v>917.80000000014013</c:v>
                </c:pt>
                <c:pt idx="9178">
                  <c:v>917.90000000014015</c:v>
                </c:pt>
                <c:pt idx="9179">
                  <c:v>918.00000000014018</c:v>
                </c:pt>
                <c:pt idx="9180">
                  <c:v>918.1000000001402</c:v>
                </c:pt>
                <c:pt idx="9181">
                  <c:v>918.20000000014022</c:v>
                </c:pt>
                <c:pt idx="9182">
                  <c:v>918.30000000014024</c:v>
                </c:pt>
                <c:pt idx="9183">
                  <c:v>918.40000000014027</c:v>
                </c:pt>
                <c:pt idx="9184">
                  <c:v>918.50000000014029</c:v>
                </c:pt>
                <c:pt idx="9185">
                  <c:v>918.60000000014031</c:v>
                </c:pt>
                <c:pt idx="9186">
                  <c:v>918.70000000014034</c:v>
                </c:pt>
                <c:pt idx="9187">
                  <c:v>918.80000000014036</c:v>
                </c:pt>
                <c:pt idx="9188">
                  <c:v>918.90000000014038</c:v>
                </c:pt>
                <c:pt idx="9189">
                  <c:v>919.0000000001404</c:v>
                </c:pt>
                <c:pt idx="9190">
                  <c:v>919.10000000014043</c:v>
                </c:pt>
                <c:pt idx="9191">
                  <c:v>919.20000000014045</c:v>
                </c:pt>
                <c:pt idx="9192">
                  <c:v>919.30000000014047</c:v>
                </c:pt>
                <c:pt idx="9193">
                  <c:v>919.40000000014049</c:v>
                </c:pt>
                <c:pt idx="9194">
                  <c:v>919.50000000014052</c:v>
                </c:pt>
                <c:pt idx="9195">
                  <c:v>919.60000000014054</c:v>
                </c:pt>
                <c:pt idx="9196">
                  <c:v>919.70000000014056</c:v>
                </c:pt>
                <c:pt idx="9197">
                  <c:v>919.80000000014059</c:v>
                </c:pt>
                <c:pt idx="9198">
                  <c:v>919.90000000014061</c:v>
                </c:pt>
                <c:pt idx="9199">
                  <c:v>920.00000000014063</c:v>
                </c:pt>
                <c:pt idx="9200">
                  <c:v>920.10000000014065</c:v>
                </c:pt>
                <c:pt idx="9201">
                  <c:v>920.20000000014068</c:v>
                </c:pt>
                <c:pt idx="9202">
                  <c:v>920.3000000001407</c:v>
                </c:pt>
                <c:pt idx="9203">
                  <c:v>920.40000000014072</c:v>
                </c:pt>
                <c:pt idx="9204">
                  <c:v>920.50000000014074</c:v>
                </c:pt>
                <c:pt idx="9205">
                  <c:v>920.60000000014077</c:v>
                </c:pt>
                <c:pt idx="9206">
                  <c:v>920.70000000014079</c:v>
                </c:pt>
                <c:pt idx="9207">
                  <c:v>920.80000000014081</c:v>
                </c:pt>
                <c:pt idx="9208">
                  <c:v>920.90000000014084</c:v>
                </c:pt>
                <c:pt idx="9209">
                  <c:v>921.00000000014086</c:v>
                </c:pt>
                <c:pt idx="9210">
                  <c:v>921.10000000014088</c:v>
                </c:pt>
                <c:pt idx="9211">
                  <c:v>921.2000000001409</c:v>
                </c:pt>
                <c:pt idx="9212">
                  <c:v>921.30000000014093</c:v>
                </c:pt>
                <c:pt idx="9213">
                  <c:v>921.40000000014095</c:v>
                </c:pt>
                <c:pt idx="9214">
                  <c:v>921.50000000014097</c:v>
                </c:pt>
                <c:pt idx="9215">
                  <c:v>921.60000000014099</c:v>
                </c:pt>
                <c:pt idx="9216">
                  <c:v>921.70000000014102</c:v>
                </c:pt>
                <c:pt idx="9217">
                  <c:v>921.80000000014104</c:v>
                </c:pt>
                <c:pt idx="9218">
                  <c:v>921.90000000014106</c:v>
                </c:pt>
                <c:pt idx="9219">
                  <c:v>922.00000000014109</c:v>
                </c:pt>
                <c:pt idx="9220">
                  <c:v>922.10000000014111</c:v>
                </c:pt>
                <c:pt idx="9221">
                  <c:v>922.20000000014113</c:v>
                </c:pt>
                <c:pt idx="9222">
                  <c:v>922.30000000014115</c:v>
                </c:pt>
                <c:pt idx="9223">
                  <c:v>922.40000000014118</c:v>
                </c:pt>
                <c:pt idx="9224">
                  <c:v>922.5000000001412</c:v>
                </c:pt>
                <c:pt idx="9225">
                  <c:v>922.60000000014122</c:v>
                </c:pt>
                <c:pt idx="9226">
                  <c:v>922.70000000014124</c:v>
                </c:pt>
                <c:pt idx="9227">
                  <c:v>922.80000000014127</c:v>
                </c:pt>
                <c:pt idx="9228">
                  <c:v>922.90000000014129</c:v>
                </c:pt>
                <c:pt idx="9229">
                  <c:v>923.00000000014131</c:v>
                </c:pt>
                <c:pt idx="9230">
                  <c:v>923.10000000014134</c:v>
                </c:pt>
                <c:pt idx="9231">
                  <c:v>923.20000000014136</c:v>
                </c:pt>
                <c:pt idx="9232">
                  <c:v>923.30000000014138</c:v>
                </c:pt>
                <c:pt idx="9233">
                  <c:v>923.4000000001414</c:v>
                </c:pt>
                <c:pt idx="9234">
                  <c:v>923.50000000014143</c:v>
                </c:pt>
                <c:pt idx="9235">
                  <c:v>923.60000000014145</c:v>
                </c:pt>
                <c:pt idx="9236">
                  <c:v>923.70000000014147</c:v>
                </c:pt>
                <c:pt idx="9237">
                  <c:v>923.80000000014149</c:v>
                </c:pt>
                <c:pt idx="9238">
                  <c:v>923.90000000014152</c:v>
                </c:pt>
                <c:pt idx="9239">
                  <c:v>924.00000000014154</c:v>
                </c:pt>
                <c:pt idx="9240">
                  <c:v>924.10000000014156</c:v>
                </c:pt>
                <c:pt idx="9241">
                  <c:v>924.20000000014159</c:v>
                </c:pt>
                <c:pt idx="9242">
                  <c:v>924.30000000014161</c:v>
                </c:pt>
                <c:pt idx="9243">
                  <c:v>924.40000000014163</c:v>
                </c:pt>
                <c:pt idx="9244">
                  <c:v>924.50000000014165</c:v>
                </c:pt>
                <c:pt idx="9245">
                  <c:v>924.60000000014168</c:v>
                </c:pt>
                <c:pt idx="9246">
                  <c:v>924.7000000001417</c:v>
                </c:pt>
                <c:pt idx="9247">
                  <c:v>924.80000000014172</c:v>
                </c:pt>
                <c:pt idx="9248">
                  <c:v>924.90000000014174</c:v>
                </c:pt>
                <c:pt idx="9249">
                  <c:v>925.00000000014177</c:v>
                </c:pt>
                <c:pt idx="9250">
                  <c:v>925.10000000014179</c:v>
                </c:pt>
                <c:pt idx="9251">
                  <c:v>925.20000000014181</c:v>
                </c:pt>
                <c:pt idx="9252">
                  <c:v>925.30000000014184</c:v>
                </c:pt>
                <c:pt idx="9253">
                  <c:v>925.40000000014186</c:v>
                </c:pt>
                <c:pt idx="9254">
                  <c:v>925.50000000014188</c:v>
                </c:pt>
                <c:pt idx="9255">
                  <c:v>925.6000000001419</c:v>
                </c:pt>
                <c:pt idx="9256">
                  <c:v>925.70000000014193</c:v>
                </c:pt>
                <c:pt idx="9257">
                  <c:v>925.80000000014195</c:v>
                </c:pt>
                <c:pt idx="9258">
                  <c:v>925.90000000014197</c:v>
                </c:pt>
                <c:pt idx="9259">
                  <c:v>926.00000000014199</c:v>
                </c:pt>
                <c:pt idx="9260">
                  <c:v>926.10000000014202</c:v>
                </c:pt>
                <c:pt idx="9261">
                  <c:v>926.20000000014204</c:v>
                </c:pt>
                <c:pt idx="9262">
                  <c:v>926.30000000014206</c:v>
                </c:pt>
                <c:pt idx="9263">
                  <c:v>926.40000000014209</c:v>
                </c:pt>
                <c:pt idx="9264">
                  <c:v>926.50000000014211</c:v>
                </c:pt>
                <c:pt idx="9265">
                  <c:v>926.60000000014213</c:v>
                </c:pt>
                <c:pt idx="9266">
                  <c:v>926.70000000014215</c:v>
                </c:pt>
                <c:pt idx="9267">
                  <c:v>926.80000000014218</c:v>
                </c:pt>
                <c:pt idx="9268">
                  <c:v>926.9000000001422</c:v>
                </c:pt>
                <c:pt idx="9269">
                  <c:v>927.00000000014222</c:v>
                </c:pt>
                <c:pt idx="9270">
                  <c:v>927.10000000014224</c:v>
                </c:pt>
                <c:pt idx="9271">
                  <c:v>927.20000000014227</c:v>
                </c:pt>
                <c:pt idx="9272">
                  <c:v>927.30000000014229</c:v>
                </c:pt>
                <c:pt idx="9273">
                  <c:v>927.40000000014231</c:v>
                </c:pt>
                <c:pt idx="9274">
                  <c:v>927.50000000014234</c:v>
                </c:pt>
                <c:pt idx="9275">
                  <c:v>927.60000000014236</c:v>
                </c:pt>
                <c:pt idx="9276">
                  <c:v>927.70000000014238</c:v>
                </c:pt>
                <c:pt idx="9277">
                  <c:v>927.8000000001424</c:v>
                </c:pt>
                <c:pt idx="9278">
                  <c:v>927.90000000014243</c:v>
                </c:pt>
                <c:pt idx="9279">
                  <c:v>928.00000000014245</c:v>
                </c:pt>
                <c:pt idx="9280">
                  <c:v>928.10000000014247</c:v>
                </c:pt>
                <c:pt idx="9281">
                  <c:v>928.2000000001425</c:v>
                </c:pt>
                <c:pt idx="9282">
                  <c:v>928.30000000014252</c:v>
                </c:pt>
                <c:pt idx="9283">
                  <c:v>928.40000000014254</c:v>
                </c:pt>
                <c:pt idx="9284">
                  <c:v>928.50000000014256</c:v>
                </c:pt>
                <c:pt idx="9285">
                  <c:v>928.60000000014259</c:v>
                </c:pt>
                <c:pt idx="9286">
                  <c:v>928.70000000014261</c:v>
                </c:pt>
                <c:pt idx="9287">
                  <c:v>928.80000000014263</c:v>
                </c:pt>
                <c:pt idx="9288">
                  <c:v>928.90000000014265</c:v>
                </c:pt>
                <c:pt idx="9289">
                  <c:v>929.00000000014268</c:v>
                </c:pt>
                <c:pt idx="9290">
                  <c:v>929.1000000001427</c:v>
                </c:pt>
                <c:pt idx="9291">
                  <c:v>929.20000000014272</c:v>
                </c:pt>
                <c:pt idx="9292">
                  <c:v>929.30000000014275</c:v>
                </c:pt>
                <c:pt idx="9293">
                  <c:v>929.40000000014277</c:v>
                </c:pt>
                <c:pt idx="9294">
                  <c:v>929.50000000014279</c:v>
                </c:pt>
                <c:pt idx="9295">
                  <c:v>929.60000000014281</c:v>
                </c:pt>
                <c:pt idx="9296">
                  <c:v>929.70000000014284</c:v>
                </c:pt>
                <c:pt idx="9297">
                  <c:v>929.80000000014286</c:v>
                </c:pt>
                <c:pt idx="9298">
                  <c:v>929.90000000014288</c:v>
                </c:pt>
                <c:pt idx="9299">
                  <c:v>930.0000000001429</c:v>
                </c:pt>
                <c:pt idx="9300">
                  <c:v>930.10000000014293</c:v>
                </c:pt>
                <c:pt idx="9301">
                  <c:v>930.20000000014295</c:v>
                </c:pt>
                <c:pt idx="9302">
                  <c:v>930.30000000014297</c:v>
                </c:pt>
                <c:pt idx="9303">
                  <c:v>930.400000000143</c:v>
                </c:pt>
                <c:pt idx="9304">
                  <c:v>930.50000000014302</c:v>
                </c:pt>
                <c:pt idx="9305">
                  <c:v>930.60000000014304</c:v>
                </c:pt>
                <c:pt idx="9306">
                  <c:v>930.70000000014306</c:v>
                </c:pt>
                <c:pt idx="9307">
                  <c:v>930.80000000014309</c:v>
                </c:pt>
                <c:pt idx="9308">
                  <c:v>930.90000000014311</c:v>
                </c:pt>
                <c:pt idx="9309">
                  <c:v>931.00000000014313</c:v>
                </c:pt>
                <c:pt idx="9310">
                  <c:v>931.10000000014315</c:v>
                </c:pt>
                <c:pt idx="9311">
                  <c:v>931.20000000014318</c:v>
                </c:pt>
                <c:pt idx="9312">
                  <c:v>931.3000000001432</c:v>
                </c:pt>
                <c:pt idx="9313">
                  <c:v>931.40000000014322</c:v>
                </c:pt>
                <c:pt idx="9314">
                  <c:v>931.50000000014325</c:v>
                </c:pt>
                <c:pt idx="9315">
                  <c:v>931.60000000014327</c:v>
                </c:pt>
                <c:pt idx="9316">
                  <c:v>931.70000000014329</c:v>
                </c:pt>
                <c:pt idx="9317">
                  <c:v>931.80000000014331</c:v>
                </c:pt>
                <c:pt idx="9318">
                  <c:v>931.90000000014334</c:v>
                </c:pt>
                <c:pt idx="9319">
                  <c:v>932.00000000014336</c:v>
                </c:pt>
                <c:pt idx="9320">
                  <c:v>932.10000000014338</c:v>
                </c:pt>
                <c:pt idx="9321">
                  <c:v>932.2000000001434</c:v>
                </c:pt>
                <c:pt idx="9322">
                  <c:v>932.30000000014343</c:v>
                </c:pt>
                <c:pt idx="9323">
                  <c:v>932.40000000014345</c:v>
                </c:pt>
                <c:pt idx="9324">
                  <c:v>932.50000000014347</c:v>
                </c:pt>
                <c:pt idx="9325">
                  <c:v>932.6000000001435</c:v>
                </c:pt>
                <c:pt idx="9326">
                  <c:v>932.70000000014352</c:v>
                </c:pt>
                <c:pt idx="9327">
                  <c:v>932.80000000014354</c:v>
                </c:pt>
                <c:pt idx="9328">
                  <c:v>932.90000000014356</c:v>
                </c:pt>
                <c:pt idx="9329">
                  <c:v>933.00000000014359</c:v>
                </c:pt>
                <c:pt idx="9330">
                  <c:v>933.10000000014361</c:v>
                </c:pt>
                <c:pt idx="9331">
                  <c:v>933.20000000014363</c:v>
                </c:pt>
                <c:pt idx="9332">
                  <c:v>933.30000000014365</c:v>
                </c:pt>
                <c:pt idx="9333">
                  <c:v>933.40000000014368</c:v>
                </c:pt>
                <c:pt idx="9334">
                  <c:v>933.5000000001437</c:v>
                </c:pt>
                <c:pt idx="9335">
                  <c:v>933.60000000014372</c:v>
                </c:pt>
                <c:pt idx="9336">
                  <c:v>933.70000000014375</c:v>
                </c:pt>
                <c:pt idx="9337">
                  <c:v>933.80000000014377</c:v>
                </c:pt>
                <c:pt idx="9338">
                  <c:v>933.90000000014379</c:v>
                </c:pt>
                <c:pt idx="9339">
                  <c:v>934.00000000014381</c:v>
                </c:pt>
                <c:pt idx="9340">
                  <c:v>934.10000000014384</c:v>
                </c:pt>
                <c:pt idx="9341">
                  <c:v>934.20000000014386</c:v>
                </c:pt>
                <c:pt idx="9342">
                  <c:v>934.30000000014388</c:v>
                </c:pt>
                <c:pt idx="9343">
                  <c:v>934.4000000001439</c:v>
                </c:pt>
                <c:pt idx="9344">
                  <c:v>934.50000000014393</c:v>
                </c:pt>
                <c:pt idx="9345">
                  <c:v>934.60000000014395</c:v>
                </c:pt>
                <c:pt idx="9346">
                  <c:v>934.70000000014397</c:v>
                </c:pt>
                <c:pt idx="9347">
                  <c:v>934.800000000144</c:v>
                </c:pt>
                <c:pt idx="9348">
                  <c:v>934.90000000014402</c:v>
                </c:pt>
                <c:pt idx="9349">
                  <c:v>935.00000000014404</c:v>
                </c:pt>
                <c:pt idx="9350">
                  <c:v>935.10000000014406</c:v>
                </c:pt>
                <c:pt idx="9351">
                  <c:v>935.20000000014409</c:v>
                </c:pt>
                <c:pt idx="9352">
                  <c:v>935.30000000014411</c:v>
                </c:pt>
                <c:pt idx="9353">
                  <c:v>935.40000000014413</c:v>
                </c:pt>
                <c:pt idx="9354">
                  <c:v>935.50000000014415</c:v>
                </c:pt>
                <c:pt idx="9355">
                  <c:v>935.60000000014418</c:v>
                </c:pt>
                <c:pt idx="9356">
                  <c:v>935.7000000001442</c:v>
                </c:pt>
                <c:pt idx="9357">
                  <c:v>935.80000000014422</c:v>
                </c:pt>
                <c:pt idx="9358">
                  <c:v>935.90000000014425</c:v>
                </c:pt>
                <c:pt idx="9359">
                  <c:v>936.00000000014427</c:v>
                </c:pt>
                <c:pt idx="9360">
                  <c:v>936.10000000014429</c:v>
                </c:pt>
                <c:pt idx="9361">
                  <c:v>936.20000000014431</c:v>
                </c:pt>
                <c:pt idx="9362">
                  <c:v>936.30000000014434</c:v>
                </c:pt>
                <c:pt idx="9363">
                  <c:v>936.40000000014436</c:v>
                </c:pt>
                <c:pt idx="9364">
                  <c:v>936.50000000014438</c:v>
                </c:pt>
                <c:pt idx="9365">
                  <c:v>936.60000000014441</c:v>
                </c:pt>
                <c:pt idx="9366">
                  <c:v>936.70000000014443</c:v>
                </c:pt>
                <c:pt idx="9367">
                  <c:v>936.80000000014445</c:v>
                </c:pt>
                <c:pt idx="9368">
                  <c:v>936.90000000014447</c:v>
                </c:pt>
                <c:pt idx="9369">
                  <c:v>937.0000000001445</c:v>
                </c:pt>
                <c:pt idx="9370">
                  <c:v>937.10000000014452</c:v>
                </c:pt>
                <c:pt idx="9371">
                  <c:v>937.20000000014454</c:v>
                </c:pt>
                <c:pt idx="9372">
                  <c:v>937.30000000014456</c:v>
                </c:pt>
                <c:pt idx="9373">
                  <c:v>937.40000000014459</c:v>
                </c:pt>
                <c:pt idx="9374">
                  <c:v>937.50000000014461</c:v>
                </c:pt>
                <c:pt idx="9375">
                  <c:v>937.60000000014463</c:v>
                </c:pt>
                <c:pt idx="9376">
                  <c:v>937.70000000014466</c:v>
                </c:pt>
                <c:pt idx="9377">
                  <c:v>937.80000000014468</c:v>
                </c:pt>
                <c:pt idx="9378">
                  <c:v>937.9000000001447</c:v>
                </c:pt>
                <c:pt idx="9379">
                  <c:v>938.00000000014472</c:v>
                </c:pt>
                <c:pt idx="9380">
                  <c:v>938.10000000014475</c:v>
                </c:pt>
                <c:pt idx="9381">
                  <c:v>938.20000000014477</c:v>
                </c:pt>
                <c:pt idx="9382">
                  <c:v>938.30000000014479</c:v>
                </c:pt>
                <c:pt idx="9383">
                  <c:v>938.40000000014481</c:v>
                </c:pt>
                <c:pt idx="9384">
                  <c:v>938.50000000014484</c:v>
                </c:pt>
                <c:pt idx="9385">
                  <c:v>938.60000000014486</c:v>
                </c:pt>
                <c:pt idx="9386">
                  <c:v>938.70000000014488</c:v>
                </c:pt>
                <c:pt idx="9387">
                  <c:v>938.80000000014491</c:v>
                </c:pt>
                <c:pt idx="9388">
                  <c:v>938.90000000014493</c:v>
                </c:pt>
                <c:pt idx="9389">
                  <c:v>939.00000000014495</c:v>
                </c:pt>
                <c:pt idx="9390">
                  <c:v>939.10000000014497</c:v>
                </c:pt>
                <c:pt idx="9391">
                  <c:v>939.200000000145</c:v>
                </c:pt>
                <c:pt idx="9392">
                  <c:v>939.30000000014502</c:v>
                </c:pt>
                <c:pt idx="9393">
                  <c:v>939.40000000014504</c:v>
                </c:pt>
                <c:pt idx="9394">
                  <c:v>939.50000000014506</c:v>
                </c:pt>
                <c:pt idx="9395">
                  <c:v>939.60000000014509</c:v>
                </c:pt>
                <c:pt idx="9396">
                  <c:v>939.70000000014511</c:v>
                </c:pt>
                <c:pt idx="9397">
                  <c:v>939.80000000014513</c:v>
                </c:pt>
                <c:pt idx="9398">
                  <c:v>939.90000000014516</c:v>
                </c:pt>
                <c:pt idx="9399">
                  <c:v>940.00000000014518</c:v>
                </c:pt>
                <c:pt idx="9400">
                  <c:v>940.1000000001452</c:v>
                </c:pt>
                <c:pt idx="9401">
                  <c:v>940.20000000014522</c:v>
                </c:pt>
                <c:pt idx="9402">
                  <c:v>940.30000000014525</c:v>
                </c:pt>
                <c:pt idx="9403">
                  <c:v>940.40000000014527</c:v>
                </c:pt>
                <c:pt idx="9404">
                  <c:v>940.50000000014529</c:v>
                </c:pt>
                <c:pt idx="9405">
                  <c:v>940.60000000014531</c:v>
                </c:pt>
                <c:pt idx="9406">
                  <c:v>940.70000000014534</c:v>
                </c:pt>
                <c:pt idx="9407">
                  <c:v>940.80000000014536</c:v>
                </c:pt>
                <c:pt idx="9408">
                  <c:v>940.90000000014538</c:v>
                </c:pt>
                <c:pt idx="9409">
                  <c:v>941.00000000014541</c:v>
                </c:pt>
                <c:pt idx="9410">
                  <c:v>941.10000000014543</c:v>
                </c:pt>
                <c:pt idx="9411">
                  <c:v>941.20000000014545</c:v>
                </c:pt>
                <c:pt idx="9412">
                  <c:v>941.30000000014547</c:v>
                </c:pt>
                <c:pt idx="9413">
                  <c:v>941.4000000001455</c:v>
                </c:pt>
                <c:pt idx="9414">
                  <c:v>941.50000000014552</c:v>
                </c:pt>
                <c:pt idx="9415">
                  <c:v>941.60000000014554</c:v>
                </c:pt>
                <c:pt idx="9416">
                  <c:v>941.70000000014556</c:v>
                </c:pt>
                <c:pt idx="9417">
                  <c:v>941.80000000014559</c:v>
                </c:pt>
                <c:pt idx="9418">
                  <c:v>941.90000000014561</c:v>
                </c:pt>
                <c:pt idx="9419">
                  <c:v>942.00000000014563</c:v>
                </c:pt>
                <c:pt idx="9420">
                  <c:v>942.10000000014566</c:v>
                </c:pt>
                <c:pt idx="9421">
                  <c:v>942.20000000014568</c:v>
                </c:pt>
                <c:pt idx="9422">
                  <c:v>942.3000000001457</c:v>
                </c:pt>
                <c:pt idx="9423">
                  <c:v>942.40000000014572</c:v>
                </c:pt>
                <c:pt idx="9424">
                  <c:v>942.50000000014575</c:v>
                </c:pt>
                <c:pt idx="9425">
                  <c:v>942.60000000014577</c:v>
                </c:pt>
                <c:pt idx="9426">
                  <c:v>942.70000000014579</c:v>
                </c:pt>
                <c:pt idx="9427">
                  <c:v>942.80000000014581</c:v>
                </c:pt>
                <c:pt idx="9428">
                  <c:v>942.90000000014584</c:v>
                </c:pt>
                <c:pt idx="9429">
                  <c:v>943.00000000014586</c:v>
                </c:pt>
                <c:pt idx="9430">
                  <c:v>943.10000000014588</c:v>
                </c:pt>
                <c:pt idx="9431">
                  <c:v>943.20000000014591</c:v>
                </c:pt>
                <c:pt idx="9432">
                  <c:v>943.30000000014593</c:v>
                </c:pt>
                <c:pt idx="9433">
                  <c:v>943.40000000014595</c:v>
                </c:pt>
                <c:pt idx="9434">
                  <c:v>943.50000000014597</c:v>
                </c:pt>
                <c:pt idx="9435">
                  <c:v>943.600000000146</c:v>
                </c:pt>
                <c:pt idx="9436">
                  <c:v>943.70000000014602</c:v>
                </c:pt>
                <c:pt idx="9437">
                  <c:v>943.80000000014604</c:v>
                </c:pt>
                <c:pt idx="9438">
                  <c:v>943.90000000014606</c:v>
                </c:pt>
                <c:pt idx="9439">
                  <c:v>944.00000000014609</c:v>
                </c:pt>
                <c:pt idx="9440">
                  <c:v>944.10000000014611</c:v>
                </c:pt>
                <c:pt idx="9441">
                  <c:v>944.20000000014613</c:v>
                </c:pt>
                <c:pt idx="9442">
                  <c:v>944.30000000014616</c:v>
                </c:pt>
                <c:pt idx="9443">
                  <c:v>944.40000000014618</c:v>
                </c:pt>
                <c:pt idx="9444">
                  <c:v>944.5000000001462</c:v>
                </c:pt>
                <c:pt idx="9445">
                  <c:v>944.60000000014622</c:v>
                </c:pt>
                <c:pt idx="9446">
                  <c:v>944.70000000014625</c:v>
                </c:pt>
                <c:pt idx="9447">
                  <c:v>944.80000000014627</c:v>
                </c:pt>
                <c:pt idx="9448">
                  <c:v>944.90000000014629</c:v>
                </c:pt>
                <c:pt idx="9449">
                  <c:v>945.00000000014631</c:v>
                </c:pt>
                <c:pt idx="9450">
                  <c:v>945.10000000014634</c:v>
                </c:pt>
                <c:pt idx="9451">
                  <c:v>945.20000000014636</c:v>
                </c:pt>
                <c:pt idx="9452">
                  <c:v>945.30000000014638</c:v>
                </c:pt>
                <c:pt idx="9453">
                  <c:v>945.40000000014641</c:v>
                </c:pt>
                <c:pt idx="9454">
                  <c:v>945.50000000014643</c:v>
                </c:pt>
                <c:pt idx="9455">
                  <c:v>945.60000000014645</c:v>
                </c:pt>
                <c:pt idx="9456">
                  <c:v>945.70000000014647</c:v>
                </c:pt>
                <c:pt idx="9457">
                  <c:v>945.8000000001465</c:v>
                </c:pt>
                <c:pt idx="9458">
                  <c:v>945.90000000014652</c:v>
                </c:pt>
                <c:pt idx="9459">
                  <c:v>946.00000000014654</c:v>
                </c:pt>
                <c:pt idx="9460">
                  <c:v>946.10000000014657</c:v>
                </c:pt>
                <c:pt idx="9461">
                  <c:v>946.20000000014659</c:v>
                </c:pt>
                <c:pt idx="9462">
                  <c:v>946.30000000014661</c:v>
                </c:pt>
                <c:pt idx="9463">
                  <c:v>946.40000000014663</c:v>
                </c:pt>
                <c:pt idx="9464">
                  <c:v>946.50000000014666</c:v>
                </c:pt>
                <c:pt idx="9465">
                  <c:v>946.60000000014668</c:v>
                </c:pt>
                <c:pt idx="9466">
                  <c:v>946.7000000001467</c:v>
                </c:pt>
                <c:pt idx="9467">
                  <c:v>946.80000000014672</c:v>
                </c:pt>
                <c:pt idx="9468">
                  <c:v>946.90000000014675</c:v>
                </c:pt>
                <c:pt idx="9469">
                  <c:v>947.00000000014677</c:v>
                </c:pt>
                <c:pt idx="9470">
                  <c:v>947.10000000014679</c:v>
                </c:pt>
                <c:pt idx="9471">
                  <c:v>947.20000000014682</c:v>
                </c:pt>
                <c:pt idx="9472">
                  <c:v>947.30000000014684</c:v>
                </c:pt>
                <c:pt idx="9473">
                  <c:v>947.40000000014686</c:v>
                </c:pt>
                <c:pt idx="9474">
                  <c:v>947.50000000014688</c:v>
                </c:pt>
                <c:pt idx="9475">
                  <c:v>947.60000000014691</c:v>
                </c:pt>
                <c:pt idx="9476">
                  <c:v>947.70000000014693</c:v>
                </c:pt>
                <c:pt idx="9477">
                  <c:v>947.80000000014695</c:v>
                </c:pt>
                <c:pt idx="9478">
                  <c:v>947.90000000014697</c:v>
                </c:pt>
                <c:pt idx="9479">
                  <c:v>948.000000000147</c:v>
                </c:pt>
                <c:pt idx="9480">
                  <c:v>948.10000000014702</c:v>
                </c:pt>
                <c:pt idx="9481">
                  <c:v>948.20000000014704</c:v>
                </c:pt>
                <c:pt idx="9482">
                  <c:v>948.30000000014707</c:v>
                </c:pt>
                <c:pt idx="9483">
                  <c:v>948.40000000014709</c:v>
                </c:pt>
                <c:pt idx="9484">
                  <c:v>948.50000000014711</c:v>
                </c:pt>
                <c:pt idx="9485">
                  <c:v>948.60000000014713</c:v>
                </c:pt>
                <c:pt idx="9486">
                  <c:v>948.70000000014716</c:v>
                </c:pt>
                <c:pt idx="9487">
                  <c:v>948.80000000014718</c:v>
                </c:pt>
                <c:pt idx="9488">
                  <c:v>948.9000000001472</c:v>
                </c:pt>
                <c:pt idx="9489">
                  <c:v>949.00000000014722</c:v>
                </c:pt>
                <c:pt idx="9490">
                  <c:v>949.10000000014725</c:v>
                </c:pt>
                <c:pt idx="9491">
                  <c:v>949.20000000014727</c:v>
                </c:pt>
                <c:pt idx="9492">
                  <c:v>949.30000000014729</c:v>
                </c:pt>
                <c:pt idx="9493">
                  <c:v>949.40000000014732</c:v>
                </c:pt>
                <c:pt idx="9494">
                  <c:v>949.50000000014734</c:v>
                </c:pt>
                <c:pt idx="9495">
                  <c:v>949.60000000014736</c:v>
                </c:pt>
                <c:pt idx="9496">
                  <c:v>949.70000000014738</c:v>
                </c:pt>
                <c:pt idx="9497">
                  <c:v>949.80000000014741</c:v>
                </c:pt>
                <c:pt idx="9498">
                  <c:v>949.90000000014743</c:v>
                </c:pt>
                <c:pt idx="9499">
                  <c:v>950.00000000014745</c:v>
                </c:pt>
                <c:pt idx="9500">
                  <c:v>950.10000000014747</c:v>
                </c:pt>
                <c:pt idx="9501">
                  <c:v>950.2000000001475</c:v>
                </c:pt>
                <c:pt idx="9502">
                  <c:v>950.30000000014752</c:v>
                </c:pt>
                <c:pt idx="9503">
                  <c:v>950.40000000014754</c:v>
                </c:pt>
                <c:pt idx="9504">
                  <c:v>950.50000000014757</c:v>
                </c:pt>
                <c:pt idx="9505">
                  <c:v>950.60000000014759</c:v>
                </c:pt>
                <c:pt idx="9506">
                  <c:v>950.70000000014761</c:v>
                </c:pt>
                <c:pt idx="9507">
                  <c:v>950.80000000014763</c:v>
                </c:pt>
                <c:pt idx="9508">
                  <c:v>950.90000000014766</c:v>
                </c:pt>
                <c:pt idx="9509">
                  <c:v>951.00000000014768</c:v>
                </c:pt>
                <c:pt idx="9510">
                  <c:v>951.1000000001477</c:v>
                </c:pt>
                <c:pt idx="9511">
                  <c:v>951.20000000014772</c:v>
                </c:pt>
                <c:pt idx="9512">
                  <c:v>951.30000000014775</c:v>
                </c:pt>
                <c:pt idx="9513">
                  <c:v>951.40000000014777</c:v>
                </c:pt>
                <c:pt idx="9514">
                  <c:v>951.50000000014779</c:v>
                </c:pt>
                <c:pt idx="9515">
                  <c:v>951.60000000014782</c:v>
                </c:pt>
                <c:pt idx="9516">
                  <c:v>951.70000000014784</c:v>
                </c:pt>
                <c:pt idx="9517">
                  <c:v>951.80000000014786</c:v>
                </c:pt>
                <c:pt idx="9518">
                  <c:v>951.90000000014788</c:v>
                </c:pt>
                <c:pt idx="9519">
                  <c:v>952.00000000014791</c:v>
                </c:pt>
                <c:pt idx="9520">
                  <c:v>952.10000000014793</c:v>
                </c:pt>
                <c:pt idx="9521">
                  <c:v>952.20000000014795</c:v>
                </c:pt>
                <c:pt idx="9522">
                  <c:v>952.30000000014797</c:v>
                </c:pt>
                <c:pt idx="9523">
                  <c:v>952.400000000148</c:v>
                </c:pt>
                <c:pt idx="9524">
                  <c:v>952.50000000014802</c:v>
                </c:pt>
                <c:pt idx="9525">
                  <c:v>952.60000000014804</c:v>
                </c:pt>
                <c:pt idx="9526">
                  <c:v>952.70000000014807</c:v>
                </c:pt>
                <c:pt idx="9527">
                  <c:v>952.80000000014809</c:v>
                </c:pt>
                <c:pt idx="9528">
                  <c:v>952.90000000014811</c:v>
                </c:pt>
                <c:pt idx="9529">
                  <c:v>953.00000000014813</c:v>
                </c:pt>
                <c:pt idx="9530">
                  <c:v>953.10000000014816</c:v>
                </c:pt>
                <c:pt idx="9531">
                  <c:v>953.20000000014818</c:v>
                </c:pt>
                <c:pt idx="9532">
                  <c:v>953.3000000001482</c:v>
                </c:pt>
                <c:pt idx="9533">
                  <c:v>953.40000000014822</c:v>
                </c:pt>
                <c:pt idx="9534">
                  <c:v>953.50000000014825</c:v>
                </c:pt>
                <c:pt idx="9535">
                  <c:v>953.60000000014827</c:v>
                </c:pt>
                <c:pt idx="9536">
                  <c:v>953.70000000014829</c:v>
                </c:pt>
                <c:pt idx="9537">
                  <c:v>953.80000000014832</c:v>
                </c:pt>
                <c:pt idx="9538">
                  <c:v>953.90000000014834</c:v>
                </c:pt>
                <c:pt idx="9539">
                  <c:v>954.00000000014836</c:v>
                </c:pt>
                <c:pt idx="9540">
                  <c:v>954.10000000014838</c:v>
                </c:pt>
                <c:pt idx="9541">
                  <c:v>954.20000000014841</c:v>
                </c:pt>
                <c:pt idx="9542">
                  <c:v>954.30000000014843</c:v>
                </c:pt>
                <c:pt idx="9543">
                  <c:v>954.40000000014845</c:v>
                </c:pt>
                <c:pt idx="9544">
                  <c:v>954.50000000014848</c:v>
                </c:pt>
                <c:pt idx="9545">
                  <c:v>954.6000000001485</c:v>
                </c:pt>
                <c:pt idx="9546">
                  <c:v>954.70000000014852</c:v>
                </c:pt>
                <c:pt idx="9547">
                  <c:v>954.80000000014854</c:v>
                </c:pt>
                <c:pt idx="9548">
                  <c:v>954.90000000014857</c:v>
                </c:pt>
                <c:pt idx="9549">
                  <c:v>955.00000000014859</c:v>
                </c:pt>
                <c:pt idx="9550">
                  <c:v>955.10000000014861</c:v>
                </c:pt>
                <c:pt idx="9551">
                  <c:v>955.20000000014863</c:v>
                </c:pt>
                <c:pt idx="9552">
                  <c:v>955.30000000014866</c:v>
                </c:pt>
                <c:pt idx="9553">
                  <c:v>955.40000000014868</c:v>
                </c:pt>
                <c:pt idx="9554">
                  <c:v>955.5000000001487</c:v>
                </c:pt>
                <c:pt idx="9555">
                  <c:v>955.60000000014873</c:v>
                </c:pt>
                <c:pt idx="9556">
                  <c:v>955.70000000014875</c:v>
                </c:pt>
                <c:pt idx="9557">
                  <c:v>955.80000000014877</c:v>
                </c:pt>
                <c:pt idx="9558">
                  <c:v>955.90000000014879</c:v>
                </c:pt>
                <c:pt idx="9559">
                  <c:v>956.00000000014882</c:v>
                </c:pt>
                <c:pt idx="9560">
                  <c:v>956.10000000014884</c:v>
                </c:pt>
                <c:pt idx="9561">
                  <c:v>956.20000000014886</c:v>
                </c:pt>
                <c:pt idx="9562">
                  <c:v>956.30000000014888</c:v>
                </c:pt>
                <c:pt idx="9563">
                  <c:v>956.40000000014891</c:v>
                </c:pt>
                <c:pt idx="9564">
                  <c:v>956.50000000014893</c:v>
                </c:pt>
                <c:pt idx="9565">
                  <c:v>956.60000000014895</c:v>
                </c:pt>
                <c:pt idx="9566">
                  <c:v>956.70000000014898</c:v>
                </c:pt>
                <c:pt idx="9567">
                  <c:v>956.800000000149</c:v>
                </c:pt>
                <c:pt idx="9568">
                  <c:v>956.90000000014902</c:v>
                </c:pt>
                <c:pt idx="9569">
                  <c:v>957.00000000014904</c:v>
                </c:pt>
                <c:pt idx="9570">
                  <c:v>957.10000000014907</c:v>
                </c:pt>
                <c:pt idx="9571">
                  <c:v>957.20000000014909</c:v>
                </c:pt>
                <c:pt idx="9572">
                  <c:v>957.30000000014911</c:v>
                </c:pt>
                <c:pt idx="9573">
                  <c:v>957.40000000014913</c:v>
                </c:pt>
                <c:pt idx="9574">
                  <c:v>957.50000000014916</c:v>
                </c:pt>
                <c:pt idx="9575">
                  <c:v>957.60000000014918</c:v>
                </c:pt>
                <c:pt idx="9576">
                  <c:v>957.7000000001492</c:v>
                </c:pt>
                <c:pt idx="9577">
                  <c:v>957.80000000014923</c:v>
                </c:pt>
                <c:pt idx="9578">
                  <c:v>957.90000000014925</c:v>
                </c:pt>
                <c:pt idx="9579">
                  <c:v>958.00000000014927</c:v>
                </c:pt>
                <c:pt idx="9580">
                  <c:v>958.10000000014929</c:v>
                </c:pt>
                <c:pt idx="9581">
                  <c:v>958.20000000014932</c:v>
                </c:pt>
                <c:pt idx="9582">
                  <c:v>958.30000000014934</c:v>
                </c:pt>
                <c:pt idx="9583">
                  <c:v>958.40000000014936</c:v>
                </c:pt>
                <c:pt idx="9584">
                  <c:v>958.50000000014938</c:v>
                </c:pt>
                <c:pt idx="9585">
                  <c:v>958.60000000014941</c:v>
                </c:pt>
                <c:pt idx="9586">
                  <c:v>958.70000000014943</c:v>
                </c:pt>
                <c:pt idx="9587">
                  <c:v>958.80000000014945</c:v>
                </c:pt>
                <c:pt idx="9588">
                  <c:v>958.90000000014948</c:v>
                </c:pt>
                <c:pt idx="9589">
                  <c:v>959.0000000001495</c:v>
                </c:pt>
                <c:pt idx="9590">
                  <c:v>959.10000000014952</c:v>
                </c:pt>
                <c:pt idx="9591">
                  <c:v>959.20000000014954</c:v>
                </c:pt>
                <c:pt idx="9592">
                  <c:v>959.30000000014957</c:v>
                </c:pt>
                <c:pt idx="9593">
                  <c:v>959.40000000014959</c:v>
                </c:pt>
                <c:pt idx="9594">
                  <c:v>959.50000000014961</c:v>
                </c:pt>
                <c:pt idx="9595">
                  <c:v>959.60000000014963</c:v>
                </c:pt>
                <c:pt idx="9596">
                  <c:v>959.70000000014966</c:v>
                </c:pt>
                <c:pt idx="9597">
                  <c:v>959.80000000014968</c:v>
                </c:pt>
                <c:pt idx="9598">
                  <c:v>959.9000000001497</c:v>
                </c:pt>
                <c:pt idx="9599">
                  <c:v>960.00000000014973</c:v>
                </c:pt>
                <c:pt idx="9600">
                  <c:v>960.10000000014975</c:v>
                </c:pt>
                <c:pt idx="9601">
                  <c:v>960.20000000014977</c:v>
                </c:pt>
                <c:pt idx="9602">
                  <c:v>960.30000000014979</c:v>
                </c:pt>
                <c:pt idx="9603">
                  <c:v>960.40000000014982</c:v>
                </c:pt>
                <c:pt idx="9604">
                  <c:v>960.50000000014984</c:v>
                </c:pt>
                <c:pt idx="9605">
                  <c:v>960.60000000014986</c:v>
                </c:pt>
                <c:pt idx="9606">
                  <c:v>960.70000000014988</c:v>
                </c:pt>
                <c:pt idx="9607">
                  <c:v>960.80000000014991</c:v>
                </c:pt>
                <c:pt idx="9608">
                  <c:v>960.90000000014993</c:v>
                </c:pt>
                <c:pt idx="9609">
                  <c:v>961.00000000014995</c:v>
                </c:pt>
                <c:pt idx="9610">
                  <c:v>961.10000000014998</c:v>
                </c:pt>
                <c:pt idx="9611">
                  <c:v>961.20000000015</c:v>
                </c:pt>
                <c:pt idx="9612">
                  <c:v>961.30000000015002</c:v>
                </c:pt>
                <c:pt idx="9613">
                  <c:v>961.40000000015004</c:v>
                </c:pt>
                <c:pt idx="9614">
                  <c:v>961.50000000015007</c:v>
                </c:pt>
                <c:pt idx="9615">
                  <c:v>961.60000000015009</c:v>
                </c:pt>
                <c:pt idx="9616">
                  <c:v>961.70000000015011</c:v>
                </c:pt>
                <c:pt idx="9617">
                  <c:v>961.80000000015013</c:v>
                </c:pt>
                <c:pt idx="9618">
                  <c:v>961.90000000015016</c:v>
                </c:pt>
                <c:pt idx="9619">
                  <c:v>962.00000000015018</c:v>
                </c:pt>
                <c:pt idx="9620">
                  <c:v>962.1000000001502</c:v>
                </c:pt>
                <c:pt idx="9621">
                  <c:v>962.20000000015023</c:v>
                </c:pt>
                <c:pt idx="9622">
                  <c:v>962.30000000015025</c:v>
                </c:pt>
                <c:pt idx="9623">
                  <c:v>962.40000000015027</c:v>
                </c:pt>
                <c:pt idx="9624">
                  <c:v>962.50000000015029</c:v>
                </c:pt>
                <c:pt idx="9625">
                  <c:v>962.60000000015032</c:v>
                </c:pt>
                <c:pt idx="9626">
                  <c:v>962.70000000015034</c:v>
                </c:pt>
                <c:pt idx="9627">
                  <c:v>962.80000000015036</c:v>
                </c:pt>
                <c:pt idx="9628">
                  <c:v>962.90000000015038</c:v>
                </c:pt>
                <c:pt idx="9629">
                  <c:v>963.00000000015041</c:v>
                </c:pt>
                <c:pt idx="9630">
                  <c:v>963.10000000015043</c:v>
                </c:pt>
                <c:pt idx="9631">
                  <c:v>963.20000000015045</c:v>
                </c:pt>
                <c:pt idx="9632">
                  <c:v>963.30000000015048</c:v>
                </c:pt>
                <c:pt idx="9633">
                  <c:v>963.4000000001505</c:v>
                </c:pt>
                <c:pt idx="9634">
                  <c:v>963.50000000015052</c:v>
                </c:pt>
                <c:pt idx="9635">
                  <c:v>963.60000000015054</c:v>
                </c:pt>
                <c:pt idx="9636">
                  <c:v>963.70000000015057</c:v>
                </c:pt>
                <c:pt idx="9637">
                  <c:v>963.80000000015059</c:v>
                </c:pt>
                <c:pt idx="9638">
                  <c:v>963.90000000015061</c:v>
                </c:pt>
                <c:pt idx="9639">
                  <c:v>964.00000000015064</c:v>
                </c:pt>
                <c:pt idx="9640">
                  <c:v>964.10000000015066</c:v>
                </c:pt>
                <c:pt idx="9641">
                  <c:v>964.20000000015068</c:v>
                </c:pt>
                <c:pt idx="9642">
                  <c:v>964.3000000001507</c:v>
                </c:pt>
                <c:pt idx="9643">
                  <c:v>964.40000000015073</c:v>
                </c:pt>
                <c:pt idx="9644">
                  <c:v>964.50000000015075</c:v>
                </c:pt>
                <c:pt idx="9645">
                  <c:v>964.60000000015077</c:v>
                </c:pt>
                <c:pt idx="9646">
                  <c:v>964.70000000015079</c:v>
                </c:pt>
                <c:pt idx="9647">
                  <c:v>964.80000000015082</c:v>
                </c:pt>
                <c:pt idx="9648">
                  <c:v>964.90000000015084</c:v>
                </c:pt>
                <c:pt idx="9649">
                  <c:v>965.00000000015086</c:v>
                </c:pt>
                <c:pt idx="9650">
                  <c:v>965.10000000015089</c:v>
                </c:pt>
                <c:pt idx="9651">
                  <c:v>965.20000000015091</c:v>
                </c:pt>
                <c:pt idx="9652">
                  <c:v>965.30000000015093</c:v>
                </c:pt>
                <c:pt idx="9653">
                  <c:v>965.40000000015095</c:v>
                </c:pt>
                <c:pt idx="9654">
                  <c:v>965.50000000015098</c:v>
                </c:pt>
                <c:pt idx="9655">
                  <c:v>965.600000000151</c:v>
                </c:pt>
                <c:pt idx="9656">
                  <c:v>965.70000000015102</c:v>
                </c:pt>
                <c:pt idx="9657">
                  <c:v>965.80000000015104</c:v>
                </c:pt>
                <c:pt idx="9658">
                  <c:v>965.90000000015107</c:v>
                </c:pt>
                <c:pt idx="9659">
                  <c:v>966.00000000015109</c:v>
                </c:pt>
                <c:pt idx="9660">
                  <c:v>966.10000000015111</c:v>
                </c:pt>
                <c:pt idx="9661">
                  <c:v>966.20000000015114</c:v>
                </c:pt>
                <c:pt idx="9662">
                  <c:v>966.30000000015116</c:v>
                </c:pt>
                <c:pt idx="9663">
                  <c:v>966.40000000015118</c:v>
                </c:pt>
                <c:pt idx="9664">
                  <c:v>966.5000000001512</c:v>
                </c:pt>
                <c:pt idx="9665">
                  <c:v>966.60000000015123</c:v>
                </c:pt>
                <c:pt idx="9666">
                  <c:v>966.70000000015125</c:v>
                </c:pt>
                <c:pt idx="9667">
                  <c:v>966.80000000015127</c:v>
                </c:pt>
                <c:pt idx="9668">
                  <c:v>966.90000000015129</c:v>
                </c:pt>
                <c:pt idx="9669">
                  <c:v>967.00000000015132</c:v>
                </c:pt>
                <c:pt idx="9670">
                  <c:v>967.10000000015134</c:v>
                </c:pt>
                <c:pt idx="9671">
                  <c:v>967.20000000015136</c:v>
                </c:pt>
                <c:pt idx="9672">
                  <c:v>967.30000000015139</c:v>
                </c:pt>
                <c:pt idx="9673">
                  <c:v>967.40000000015141</c:v>
                </c:pt>
                <c:pt idx="9674">
                  <c:v>967.50000000015143</c:v>
                </c:pt>
                <c:pt idx="9675">
                  <c:v>967.60000000015145</c:v>
                </c:pt>
                <c:pt idx="9676">
                  <c:v>967.70000000015148</c:v>
                </c:pt>
                <c:pt idx="9677">
                  <c:v>967.8000000001515</c:v>
                </c:pt>
                <c:pt idx="9678">
                  <c:v>967.90000000015152</c:v>
                </c:pt>
                <c:pt idx="9679">
                  <c:v>968.00000000015154</c:v>
                </c:pt>
                <c:pt idx="9680">
                  <c:v>968.10000000015157</c:v>
                </c:pt>
                <c:pt idx="9681">
                  <c:v>968.20000000015159</c:v>
                </c:pt>
                <c:pt idx="9682">
                  <c:v>968.30000000015161</c:v>
                </c:pt>
                <c:pt idx="9683">
                  <c:v>968.40000000015164</c:v>
                </c:pt>
                <c:pt idx="9684">
                  <c:v>968.50000000015166</c:v>
                </c:pt>
                <c:pt idx="9685">
                  <c:v>968.60000000015168</c:v>
                </c:pt>
                <c:pt idx="9686">
                  <c:v>968.7000000001517</c:v>
                </c:pt>
                <c:pt idx="9687">
                  <c:v>968.80000000015173</c:v>
                </c:pt>
                <c:pt idx="9688">
                  <c:v>968.90000000015175</c:v>
                </c:pt>
                <c:pt idx="9689">
                  <c:v>969.00000000015177</c:v>
                </c:pt>
                <c:pt idx="9690">
                  <c:v>969.10000000015179</c:v>
                </c:pt>
                <c:pt idx="9691">
                  <c:v>969.20000000015182</c:v>
                </c:pt>
                <c:pt idx="9692">
                  <c:v>969.30000000015184</c:v>
                </c:pt>
                <c:pt idx="9693">
                  <c:v>969.40000000015186</c:v>
                </c:pt>
                <c:pt idx="9694">
                  <c:v>969.50000000015189</c:v>
                </c:pt>
                <c:pt idx="9695">
                  <c:v>969.60000000015191</c:v>
                </c:pt>
                <c:pt idx="9696">
                  <c:v>969.70000000015193</c:v>
                </c:pt>
                <c:pt idx="9697">
                  <c:v>969.80000000015195</c:v>
                </c:pt>
                <c:pt idx="9698">
                  <c:v>969.90000000015198</c:v>
                </c:pt>
                <c:pt idx="9699">
                  <c:v>970.000000000152</c:v>
                </c:pt>
                <c:pt idx="9700">
                  <c:v>970.10000000015202</c:v>
                </c:pt>
                <c:pt idx="9701">
                  <c:v>970.20000000015204</c:v>
                </c:pt>
                <c:pt idx="9702">
                  <c:v>970.30000000015207</c:v>
                </c:pt>
                <c:pt idx="9703">
                  <c:v>970.40000000015209</c:v>
                </c:pt>
                <c:pt idx="9704">
                  <c:v>970.50000000015211</c:v>
                </c:pt>
                <c:pt idx="9705">
                  <c:v>970.60000000015214</c:v>
                </c:pt>
                <c:pt idx="9706">
                  <c:v>970.70000000015216</c:v>
                </c:pt>
                <c:pt idx="9707">
                  <c:v>970.80000000015218</c:v>
                </c:pt>
                <c:pt idx="9708">
                  <c:v>970.9000000001522</c:v>
                </c:pt>
                <c:pt idx="9709">
                  <c:v>971.00000000015223</c:v>
                </c:pt>
                <c:pt idx="9710">
                  <c:v>971.10000000015225</c:v>
                </c:pt>
                <c:pt idx="9711">
                  <c:v>971.20000000015227</c:v>
                </c:pt>
                <c:pt idx="9712">
                  <c:v>971.30000000015229</c:v>
                </c:pt>
                <c:pt idx="9713">
                  <c:v>971.40000000015232</c:v>
                </c:pt>
                <c:pt idx="9714">
                  <c:v>971.50000000015234</c:v>
                </c:pt>
                <c:pt idx="9715">
                  <c:v>971.60000000015236</c:v>
                </c:pt>
                <c:pt idx="9716">
                  <c:v>971.70000000015239</c:v>
                </c:pt>
                <c:pt idx="9717">
                  <c:v>971.80000000015241</c:v>
                </c:pt>
                <c:pt idx="9718">
                  <c:v>971.90000000015243</c:v>
                </c:pt>
                <c:pt idx="9719">
                  <c:v>972.00000000015245</c:v>
                </c:pt>
                <c:pt idx="9720">
                  <c:v>972.10000000015248</c:v>
                </c:pt>
                <c:pt idx="9721">
                  <c:v>972.2000000001525</c:v>
                </c:pt>
                <c:pt idx="9722">
                  <c:v>972.30000000015252</c:v>
                </c:pt>
                <c:pt idx="9723">
                  <c:v>972.40000000015254</c:v>
                </c:pt>
                <c:pt idx="9724">
                  <c:v>972.50000000015257</c:v>
                </c:pt>
                <c:pt idx="9725">
                  <c:v>972.60000000015259</c:v>
                </c:pt>
                <c:pt idx="9726">
                  <c:v>972.70000000015261</c:v>
                </c:pt>
                <c:pt idx="9727">
                  <c:v>972.80000000015264</c:v>
                </c:pt>
                <c:pt idx="9728">
                  <c:v>972.90000000015266</c:v>
                </c:pt>
                <c:pt idx="9729">
                  <c:v>973.00000000015268</c:v>
                </c:pt>
                <c:pt idx="9730">
                  <c:v>973.1000000001527</c:v>
                </c:pt>
                <c:pt idx="9731">
                  <c:v>973.20000000015273</c:v>
                </c:pt>
                <c:pt idx="9732">
                  <c:v>973.30000000015275</c:v>
                </c:pt>
                <c:pt idx="9733">
                  <c:v>973.40000000015277</c:v>
                </c:pt>
                <c:pt idx="9734">
                  <c:v>973.5000000001528</c:v>
                </c:pt>
                <c:pt idx="9735">
                  <c:v>973.60000000015282</c:v>
                </c:pt>
                <c:pt idx="9736">
                  <c:v>973.70000000015284</c:v>
                </c:pt>
                <c:pt idx="9737">
                  <c:v>973.80000000015286</c:v>
                </c:pt>
                <c:pt idx="9738">
                  <c:v>973.90000000015289</c:v>
                </c:pt>
                <c:pt idx="9739">
                  <c:v>974.00000000015291</c:v>
                </c:pt>
                <c:pt idx="9740">
                  <c:v>974.10000000015293</c:v>
                </c:pt>
                <c:pt idx="9741">
                  <c:v>974.20000000015295</c:v>
                </c:pt>
                <c:pt idx="9742">
                  <c:v>974.30000000015298</c:v>
                </c:pt>
                <c:pt idx="9743">
                  <c:v>974.400000000153</c:v>
                </c:pt>
                <c:pt idx="9744">
                  <c:v>974.50000000015302</c:v>
                </c:pt>
                <c:pt idx="9745">
                  <c:v>974.60000000015305</c:v>
                </c:pt>
                <c:pt idx="9746">
                  <c:v>974.70000000015307</c:v>
                </c:pt>
                <c:pt idx="9747">
                  <c:v>974.80000000015309</c:v>
                </c:pt>
                <c:pt idx="9748">
                  <c:v>974.90000000015311</c:v>
                </c:pt>
                <c:pt idx="9749">
                  <c:v>975.00000000015314</c:v>
                </c:pt>
                <c:pt idx="9750">
                  <c:v>975.10000000015316</c:v>
                </c:pt>
                <c:pt idx="9751">
                  <c:v>975.20000000015318</c:v>
                </c:pt>
                <c:pt idx="9752">
                  <c:v>975.3000000001532</c:v>
                </c:pt>
                <c:pt idx="9753">
                  <c:v>975.40000000015323</c:v>
                </c:pt>
                <c:pt idx="9754">
                  <c:v>975.50000000015325</c:v>
                </c:pt>
                <c:pt idx="9755">
                  <c:v>975.60000000015327</c:v>
                </c:pt>
                <c:pt idx="9756">
                  <c:v>975.7000000001533</c:v>
                </c:pt>
                <c:pt idx="9757">
                  <c:v>975.80000000015332</c:v>
                </c:pt>
                <c:pt idx="9758">
                  <c:v>975.90000000015334</c:v>
                </c:pt>
                <c:pt idx="9759">
                  <c:v>976.00000000015336</c:v>
                </c:pt>
                <c:pt idx="9760">
                  <c:v>976.10000000015339</c:v>
                </c:pt>
                <c:pt idx="9761">
                  <c:v>976.20000000015341</c:v>
                </c:pt>
                <c:pt idx="9762">
                  <c:v>976.30000000015343</c:v>
                </c:pt>
                <c:pt idx="9763">
                  <c:v>976.40000000015345</c:v>
                </c:pt>
                <c:pt idx="9764">
                  <c:v>976.50000000015348</c:v>
                </c:pt>
                <c:pt idx="9765">
                  <c:v>976.6000000001535</c:v>
                </c:pt>
                <c:pt idx="9766">
                  <c:v>976.70000000015352</c:v>
                </c:pt>
                <c:pt idx="9767">
                  <c:v>976.80000000015355</c:v>
                </c:pt>
                <c:pt idx="9768">
                  <c:v>976.90000000015357</c:v>
                </c:pt>
                <c:pt idx="9769">
                  <c:v>977.00000000015359</c:v>
                </c:pt>
                <c:pt idx="9770">
                  <c:v>977.10000000015361</c:v>
                </c:pt>
                <c:pt idx="9771">
                  <c:v>977.20000000015364</c:v>
                </c:pt>
                <c:pt idx="9772">
                  <c:v>977.30000000015366</c:v>
                </c:pt>
                <c:pt idx="9773">
                  <c:v>977.40000000015368</c:v>
                </c:pt>
                <c:pt idx="9774">
                  <c:v>977.5000000001537</c:v>
                </c:pt>
                <c:pt idx="9775">
                  <c:v>977.60000000015373</c:v>
                </c:pt>
                <c:pt idx="9776">
                  <c:v>977.70000000015375</c:v>
                </c:pt>
                <c:pt idx="9777">
                  <c:v>977.80000000015377</c:v>
                </c:pt>
                <c:pt idx="9778">
                  <c:v>977.9000000001538</c:v>
                </c:pt>
                <c:pt idx="9779">
                  <c:v>978.00000000015382</c:v>
                </c:pt>
                <c:pt idx="9780">
                  <c:v>978.10000000015384</c:v>
                </c:pt>
                <c:pt idx="9781">
                  <c:v>978.20000000015386</c:v>
                </c:pt>
                <c:pt idx="9782">
                  <c:v>978.30000000015389</c:v>
                </c:pt>
                <c:pt idx="9783">
                  <c:v>978.40000000015391</c:v>
                </c:pt>
                <c:pt idx="9784">
                  <c:v>978.50000000015393</c:v>
                </c:pt>
                <c:pt idx="9785">
                  <c:v>978.60000000015395</c:v>
                </c:pt>
                <c:pt idx="9786">
                  <c:v>978.70000000015398</c:v>
                </c:pt>
                <c:pt idx="9787">
                  <c:v>978.800000000154</c:v>
                </c:pt>
                <c:pt idx="9788">
                  <c:v>978.90000000015402</c:v>
                </c:pt>
                <c:pt idx="9789">
                  <c:v>979.00000000015405</c:v>
                </c:pt>
                <c:pt idx="9790">
                  <c:v>979.10000000015407</c:v>
                </c:pt>
                <c:pt idx="9791">
                  <c:v>979.20000000015409</c:v>
                </c:pt>
                <c:pt idx="9792">
                  <c:v>979.30000000015411</c:v>
                </c:pt>
                <c:pt idx="9793">
                  <c:v>979.40000000015414</c:v>
                </c:pt>
                <c:pt idx="9794">
                  <c:v>979.50000000015416</c:v>
                </c:pt>
                <c:pt idx="9795">
                  <c:v>979.60000000015418</c:v>
                </c:pt>
                <c:pt idx="9796">
                  <c:v>979.7000000001542</c:v>
                </c:pt>
                <c:pt idx="9797">
                  <c:v>979.80000000015423</c:v>
                </c:pt>
                <c:pt idx="9798">
                  <c:v>979.90000000015425</c:v>
                </c:pt>
                <c:pt idx="9799">
                  <c:v>980.00000000015427</c:v>
                </c:pt>
                <c:pt idx="9800">
                  <c:v>980.1000000001543</c:v>
                </c:pt>
                <c:pt idx="9801">
                  <c:v>980.20000000015432</c:v>
                </c:pt>
                <c:pt idx="9802">
                  <c:v>980.30000000015434</c:v>
                </c:pt>
                <c:pt idx="9803">
                  <c:v>980.40000000015436</c:v>
                </c:pt>
                <c:pt idx="9804">
                  <c:v>980.50000000015439</c:v>
                </c:pt>
                <c:pt idx="9805">
                  <c:v>980.60000000015441</c:v>
                </c:pt>
                <c:pt idx="9806">
                  <c:v>980.70000000015443</c:v>
                </c:pt>
                <c:pt idx="9807">
                  <c:v>980.80000000015445</c:v>
                </c:pt>
                <c:pt idx="9808">
                  <c:v>980.90000000015448</c:v>
                </c:pt>
                <c:pt idx="9809">
                  <c:v>981.0000000001545</c:v>
                </c:pt>
                <c:pt idx="9810">
                  <c:v>981.10000000015452</c:v>
                </c:pt>
                <c:pt idx="9811">
                  <c:v>981.20000000015455</c:v>
                </c:pt>
                <c:pt idx="9812">
                  <c:v>981.30000000015457</c:v>
                </c:pt>
                <c:pt idx="9813">
                  <c:v>981.40000000015459</c:v>
                </c:pt>
                <c:pt idx="9814">
                  <c:v>981.50000000015461</c:v>
                </c:pt>
                <c:pt idx="9815">
                  <c:v>981.60000000015464</c:v>
                </c:pt>
                <c:pt idx="9816">
                  <c:v>981.70000000015466</c:v>
                </c:pt>
                <c:pt idx="9817">
                  <c:v>981.80000000015468</c:v>
                </c:pt>
                <c:pt idx="9818">
                  <c:v>981.90000000015471</c:v>
                </c:pt>
                <c:pt idx="9819">
                  <c:v>982.00000000015473</c:v>
                </c:pt>
                <c:pt idx="9820">
                  <c:v>982.10000000015475</c:v>
                </c:pt>
                <c:pt idx="9821">
                  <c:v>982.20000000015477</c:v>
                </c:pt>
                <c:pt idx="9822">
                  <c:v>982.3000000001548</c:v>
                </c:pt>
                <c:pt idx="9823">
                  <c:v>982.40000000015482</c:v>
                </c:pt>
                <c:pt idx="9824">
                  <c:v>982.50000000015484</c:v>
                </c:pt>
                <c:pt idx="9825">
                  <c:v>982.60000000015486</c:v>
                </c:pt>
                <c:pt idx="9826">
                  <c:v>982.70000000015489</c:v>
                </c:pt>
                <c:pt idx="9827">
                  <c:v>982.80000000015491</c:v>
                </c:pt>
                <c:pt idx="9828">
                  <c:v>982.90000000015493</c:v>
                </c:pt>
                <c:pt idx="9829">
                  <c:v>983.00000000015496</c:v>
                </c:pt>
                <c:pt idx="9830">
                  <c:v>983.10000000015498</c:v>
                </c:pt>
                <c:pt idx="9831">
                  <c:v>983.200000000155</c:v>
                </c:pt>
                <c:pt idx="9832">
                  <c:v>983.30000000015502</c:v>
                </c:pt>
                <c:pt idx="9833">
                  <c:v>983.40000000015505</c:v>
                </c:pt>
                <c:pt idx="9834">
                  <c:v>983.50000000015507</c:v>
                </c:pt>
                <c:pt idx="9835">
                  <c:v>983.60000000015509</c:v>
                </c:pt>
                <c:pt idx="9836">
                  <c:v>983.70000000015511</c:v>
                </c:pt>
                <c:pt idx="9837">
                  <c:v>983.80000000015514</c:v>
                </c:pt>
                <c:pt idx="9838">
                  <c:v>983.90000000015516</c:v>
                </c:pt>
                <c:pt idx="9839">
                  <c:v>984.00000000015518</c:v>
                </c:pt>
                <c:pt idx="9840">
                  <c:v>984.10000000015521</c:v>
                </c:pt>
                <c:pt idx="9841">
                  <c:v>984.20000000015523</c:v>
                </c:pt>
                <c:pt idx="9842">
                  <c:v>984.30000000015525</c:v>
                </c:pt>
                <c:pt idx="9843">
                  <c:v>984.40000000015527</c:v>
                </c:pt>
                <c:pt idx="9844">
                  <c:v>984.5000000001553</c:v>
                </c:pt>
                <c:pt idx="9845">
                  <c:v>984.60000000015532</c:v>
                </c:pt>
                <c:pt idx="9846">
                  <c:v>984.70000000015534</c:v>
                </c:pt>
                <c:pt idx="9847">
                  <c:v>984.80000000015536</c:v>
                </c:pt>
                <c:pt idx="9848">
                  <c:v>984.90000000015539</c:v>
                </c:pt>
                <c:pt idx="9849">
                  <c:v>985.00000000015541</c:v>
                </c:pt>
                <c:pt idx="9850">
                  <c:v>985.10000000015543</c:v>
                </c:pt>
                <c:pt idx="9851">
                  <c:v>985.20000000015546</c:v>
                </c:pt>
                <c:pt idx="9852">
                  <c:v>985.30000000015548</c:v>
                </c:pt>
                <c:pt idx="9853">
                  <c:v>985.4000000001555</c:v>
                </c:pt>
                <c:pt idx="9854">
                  <c:v>985.50000000015552</c:v>
                </c:pt>
                <c:pt idx="9855">
                  <c:v>985.60000000015555</c:v>
                </c:pt>
                <c:pt idx="9856">
                  <c:v>985.70000000015557</c:v>
                </c:pt>
                <c:pt idx="9857">
                  <c:v>985.80000000015559</c:v>
                </c:pt>
                <c:pt idx="9858">
                  <c:v>985.90000000015561</c:v>
                </c:pt>
                <c:pt idx="9859">
                  <c:v>986.00000000015564</c:v>
                </c:pt>
                <c:pt idx="9860">
                  <c:v>986.10000000015566</c:v>
                </c:pt>
                <c:pt idx="9861">
                  <c:v>986.20000000015568</c:v>
                </c:pt>
                <c:pt idx="9862">
                  <c:v>986.30000000015571</c:v>
                </c:pt>
                <c:pt idx="9863">
                  <c:v>986.40000000015573</c:v>
                </c:pt>
                <c:pt idx="9864">
                  <c:v>986.50000000015575</c:v>
                </c:pt>
                <c:pt idx="9865">
                  <c:v>986.60000000015577</c:v>
                </c:pt>
                <c:pt idx="9866">
                  <c:v>986.7000000001558</c:v>
                </c:pt>
                <c:pt idx="9867">
                  <c:v>986.80000000015582</c:v>
                </c:pt>
                <c:pt idx="9868">
                  <c:v>986.90000000015584</c:v>
                </c:pt>
                <c:pt idx="9869">
                  <c:v>987.00000000015586</c:v>
                </c:pt>
                <c:pt idx="9870">
                  <c:v>987.10000000015589</c:v>
                </c:pt>
                <c:pt idx="9871">
                  <c:v>987.20000000015591</c:v>
                </c:pt>
                <c:pt idx="9872">
                  <c:v>987.30000000015593</c:v>
                </c:pt>
                <c:pt idx="9873">
                  <c:v>987.40000000015596</c:v>
                </c:pt>
                <c:pt idx="9874">
                  <c:v>987.50000000015598</c:v>
                </c:pt>
                <c:pt idx="9875">
                  <c:v>987.600000000156</c:v>
                </c:pt>
                <c:pt idx="9876">
                  <c:v>987.70000000015602</c:v>
                </c:pt>
                <c:pt idx="9877">
                  <c:v>987.80000000015605</c:v>
                </c:pt>
                <c:pt idx="9878">
                  <c:v>987.90000000015607</c:v>
                </c:pt>
                <c:pt idx="9879">
                  <c:v>988.00000000015609</c:v>
                </c:pt>
                <c:pt idx="9880">
                  <c:v>988.10000000015611</c:v>
                </c:pt>
                <c:pt idx="9881">
                  <c:v>988.20000000015614</c:v>
                </c:pt>
                <c:pt idx="9882">
                  <c:v>988.30000000015616</c:v>
                </c:pt>
                <c:pt idx="9883">
                  <c:v>988.40000000015618</c:v>
                </c:pt>
                <c:pt idx="9884">
                  <c:v>988.50000000015621</c:v>
                </c:pt>
                <c:pt idx="9885">
                  <c:v>988.60000000015623</c:v>
                </c:pt>
                <c:pt idx="9886">
                  <c:v>988.70000000015625</c:v>
                </c:pt>
                <c:pt idx="9887">
                  <c:v>988.80000000015627</c:v>
                </c:pt>
                <c:pt idx="9888">
                  <c:v>988.9000000001563</c:v>
                </c:pt>
                <c:pt idx="9889">
                  <c:v>989.00000000015632</c:v>
                </c:pt>
                <c:pt idx="9890">
                  <c:v>989.10000000015634</c:v>
                </c:pt>
                <c:pt idx="9891">
                  <c:v>989.20000000015636</c:v>
                </c:pt>
                <c:pt idx="9892">
                  <c:v>989.30000000015639</c:v>
                </c:pt>
                <c:pt idx="9893">
                  <c:v>989.40000000015641</c:v>
                </c:pt>
                <c:pt idx="9894">
                  <c:v>989.50000000015643</c:v>
                </c:pt>
                <c:pt idx="9895">
                  <c:v>989.60000000015646</c:v>
                </c:pt>
                <c:pt idx="9896">
                  <c:v>989.70000000015648</c:v>
                </c:pt>
                <c:pt idx="9897">
                  <c:v>989.8000000001565</c:v>
                </c:pt>
                <c:pt idx="9898">
                  <c:v>989.90000000015652</c:v>
                </c:pt>
                <c:pt idx="9899">
                  <c:v>990.00000000015655</c:v>
                </c:pt>
                <c:pt idx="9900">
                  <c:v>990.10000000015657</c:v>
                </c:pt>
                <c:pt idx="9901">
                  <c:v>990.20000000015659</c:v>
                </c:pt>
                <c:pt idx="9902">
                  <c:v>990.30000000015661</c:v>
                </c:pt>
                <c:pt idx="9903">
                  <c:v>990.40000000015664</c:v>
                </c:pt>
                <c:pt idx="9904">
                  <c:v>990.50000000015666</c:v>
                </c:pt>
                <c:pt idx="9905">
                  <c:v>990.60000000015668</c:v>
                </c:pt>
                <c:pt idx="9906">
                  <c:v>990.70000000015671</c:v>
                </c:pt>
                <c:pt idx="9907">
                  <c:v>990.80000000015673</c:v>
                </c:pt>
                <c:pt idx="9908">
                  <c:v>990.90000000015675</c:v>
                </c:pt>
                <c:pt idx="9909">
                  <c:v>991.00000000015677</c:v>
                </c:pt>
                <c:pt idx="9910">
                  <c:v>991.1000000001568</c:v>
                </c:pt>
                <c:pt idx="9911">
                  <c:v>991.20000000015682</c:v>
                </c:pt>
                <c:pt idx="9912">
                  <c:v>991.30000000015684</c:v>
                </c:pt>
                <c:pt idx="9913">
                  <c:v>991.40000000015687</c:v>
                </c:pt>
                <c:pt idx="9914">
                  <c:v>991.50000000015689</c:v>
                </c:pt>
                <c:pt idx="9915">
                  <c:v>991.60000000015691</c:v>
                </c:pt>
                <c:pt idx="9916">
                  <c:v>991.70000000015693</c:v>
                </c:pt>
                <c:pt idx="9917">
                  <c:v>991.80000000015696</c:v>
                </c:pt>
                <c:pt idx="9918">
                  <c:v>991.90000000015698</c:v>
                </c:pt>
                <c:pt idx="9919">
                  <c:v>992.000000000157</c:v>
                </c:pt>
                <c:pt idx="9920">
                  <c:v>992.10000000015702</c:v>
                </c:pt>
                <c:pt idx="9921">
                  <c:v>992.20000000015705</c:v>
                </c:pt>
                <c:pt idx="9922">
                  <c:v>992.30000000015707</c:v>
                </c:pt>
                <c:pt idx="9923">
                  <c:v>992.40000000015709</c:v>
                </c:pt>
                <c:pt idx="9924">
                  <c:v>992.50000000015712</c:v>
                </c:pt>
                <c:pt idx="9925">
                  <c:v>992.60000000015714</c:v>
                </c:pt>
                <c:pt idx="9926">
                  <c:v>992.70000000015716</c:v>
                </c:pt>
                <c:pt idx="9927">
                  <c:v>992.80000000015718</c:v>
                </c:pt>
                <c:pt idx="9928">
                  <c:v>992.90000000015721</c:v>
                </c:pt>
                <c:pt idx="9929">
                  <c:v>993.00000000015723</c:v>
                </c:pt>
                <c:pt idx="9930">
                  <c:v>993.10000000015725</c:v>
                </c:pt>
                <c:pt idx="9931">
                  <c:v>993.20000000015727</c:v>
                </c:pt>
                <c:pt idx="9932">
                  <c:v>993.3000000001573</c:v>
                </c:pt>
                <c:pt idx="9933">
                  <c:v>993.40000000015732</c:v>
                </c:pt>
                <c:pt idx="9934">
                  <c:v>993.50000000015734</c:v>
                </c:pt>
                <c:pt idx="9935">
                  <c:v>993.60000000015737</c:v>
                </c:pt>
                <c:pt idx="9936">
                  <c:v>993.70000000015739</c:v>
                </c:pt>
                <c:pt idx="9937">
                  <c:v>993.80000000015741</c:v>
                </c:pt>
                <c:pt idx="9938">
                  <c:v>993.90000000015743</c:v>
                </c:pt>
                <c:pt idx="9939">
                  <c:v>994.00000000015746</c:v>
                </c:pt>
                <c:pt idx="9940">
                  <c:v>994.10000000015748</c:v>
                </c:pt>
                <c:pt idx="9941">
                  <c:v>994.2000000001575</c:v>
                </c:pt>
                <c:pt idx="9942">
                  <c:v>994.30000000015752</c:v>
                </c:pt>
                <c:pt idx="9943">
                  <c:v>994.40000000015755</c:v>
                </c:pt>
                <c:pt idx="9944">
                  <c:v>994.50000000015757</c:v>
                </c:pt>
                <c:pt idx="9945">
                  <c:v>994.60000000015759</c:v>
                </c:pt>
                <c:pt idx="9946">
                  <c:v>994.70000000015762</c:v>
                </c:pt>
                <c:pt idx="9947">
                  <c:v>994.80000000015764</c:v>
                </c:pt>
                <c:pt idx="9948">
                  <c:v>994.90000000015766</c:v>
                </c:pt>
                <c:pt idx="9949">
                  <c:v>995.00000000015768</c:v>
                </c:pt>
                <c:pt idx="9950">
                  <c:v>995.10000000015771</c:v>
                </c:pt>
                <c:pt idx="9951">
                  <c:v>995.20000000015773</c:v>
                </c:pt>
                <c:pt idx="9952">
                  <c:v>995.30000000015775</c:v>
                </c:pt>
                <c:pt idx="9953">
                  <c:v>995.40000000015777</c:v>
                </c:pt>
                <c:pt idx="9954">
                  <c:v>995.5000000001578</c:v>
                </c:pt>
                <c:pt idx="9955">
                  <c:v>995.60000000015782</c:v>
                </c:pt>
                <c:pt idx="9956">
                  <c:v>995.70000000015784</c:v>
                </c:pt>
                <c:pt idx="9957">
                  <c:v>995.80000000015787</c:v>
                </c:pt>
                <c:pt idx="9958">
                  <c:v>995.90000000015789</c:v>
                </c:pt>
                <c:pt idx="9959">
                  <c:v>996.00000000015791</c:v>
                </c:pt>
                <c:pt idx="9960">
                  <c:v>996.10000000015793</c:v>
                </c:pt>
                <c:pt idx="9961">
                  <c:v>996.20000000015796</c:v>
                </c:pt>
                <c:pt idx="9962">
                  <c:v>996.30000000015798</c:v>
                </c:pt>
                <c:pt idx="9963">
                  <c:v>996.400000000158</c:v>
                </c:pt>
                <c:pt idx="9964">
                  <c:v>996.50000000015802</c:v>
                </c:pt>
                <c:pt idx="9965">
                  <c:v>996.60000000015805</c:v>
                </c:pt>
                <c:pt idx="9966">
                  <c:v>996.70000000015807</c:v>
                </c:pt>
                <c:pt idx="9967">
                  <c:v>996.80000000015809</c:v>
                </c:pt>
                <c:pt idx="9968">
                  <c:v>996.90000000015812</c:v>
                </c:pt>
                <c:pt idx="9969">
                  <c:v>997.00000000015814</c:v>
                </c:pt>
                <c:pt idx="9970">
                  <c:v>997.10000000015816</c:v>
                </c:pt>
                <c:pt idx="9971">
                  <c:v>997.20000000015818</c:v>
                </c:pt>
                <c:pt idx="9972">
                  <c:v>997.30000000015821</c:v>
                </c:pt>
                <c:pt idx="9973">
                  <c:v>997.40000000015823</c:v>
                </c:pt>
                <c:pt idx="9974">
                  <c:v>997.50000000015825</c:v>
                </c:pt>
                <c:pt idx="9975">
                  <c:v>997.60000000015827</c:v>
                </c:pt>
                <c:pt idx="9976">
                  <c:v>997.7000000001583</c:v>
                </c:pt>
                <c:pt idx="9977">
                  <c:v>997.80000000015832</c:v>
                </c:pt>
                <c:pt idx="9978">
                  <c:v>997.90000000015834</c:v>
                </c:pt>
                <c:pt idx="9979">
                  <c:v>998.00000000015837</c:v>
                </c:pt>
                <c:pt idx="9980">
                  <c:v>998.10000000015839</c:v>
                </c:pt>
                <c:pt idx="9981">
                  <c:v>998.20000000015841</c:v>
                </c:pt>
                <c:pt idx="9982">
                  <c:v>998.30000000015843</c:v>
                </c:pt>
                <c:pt idx="9983">
                  <c:v>998.40000000015846</c:v>
                </c:pt>
                <c:pt idx="9984">
                  <c:v>998.50000000015848</c:v>
                </c:pt>
                <c:pt idx="9985">
                  <c:v>998.6000000001585</c:v>
                </c:pt>
                <c:pt idx="9986">
                  <c:v>998.70000000015852</c:v>
                </c:pt>
                <c:pt idx="9987">
                  <c:v>998.80000000015855</c:v>
                </c:pt>
                <c:pt idx="9988">
                  <c:v>998.90000000015857</c:v>
                </c:pt>
                <c:pt idx="9989">
                  <c:v>999.00000000015859</c:v>
                </c:pt>
                <c:pt idx="9990">
                  <c:v>999.10000000015862</c:v>
                </c:pt>
                <c:pt idx="9991">
                  <c:v>999.20000000015864</c:v>
                </c:pt>
                <c:pt idx="9992">
                  <c:v>999.30000000015866</c:v>
                </c:pt>
                <c:pt idx="9993">
                  <c:v>999.40000000015868</c:v>
                </c:pt>
                <c:pt idx="9994">
                  <c:v>999.50000000015871</c:v>
                </c:pt>
                <c:pt idx="9995">
                  <c:v>999.60000000015873</c:v>
                </c:pt>
                <c:pt idx="9996">
                  <c:v>999.70000000015875</c:v>
                </c:pt>
                <c:pt idx="9997">
                  <c:v>999.80000000015878</c:v>
                </c:pt>
                <c:pt idx="9998">
                  <c:v>999.9000000001588</c:v>
                </c:pt>
                <c:pt idx="9999">
                  <c:v>1000.0000000001588</c:v>
                </c:pt>
              </c:numCache>
            </c:numRef>
          </c:xVal>
          <c:yVal>
            <c:numRef>
              <c:f>'[216PE_p1ms.xlsx]216PE_p1ms'!$B$2:$NTQ$2</c:f>
              <c:numCache>
                <c:formatCode>General</c:formatCode>
                <c:ptCount val="10000"/>
                <c:pt idx="0">
                  <c:v>-905.39373799999998</c:v>
                </c:pt>
                <c:pt idx="1">
                  <c:v>-905.39465299999995</c:v>
                </c:pt>
                <c:pt idx="2">
                  <c:v>-905.39465299999995</c:v>
                </c:pt>
                <c:pt idx="3">
                  <c:v>-905.39361599999995</c:v>
                </c:pt>
                <c:pt idx="4">
                  <c:v>-905.39178500000003</c:v>
                </c:pt>
                <c:pt idx="5">
                  <c:v>-905.38891599999999</c:v>
                </c:pt>
                <c:pt idx="6">
                  <c:v>-905.38500999999997</c:v>
                </c:pt>
                <c:pt idx="7">
                  <c:v>-905.38006600000006</c:v>
                </c:pt>
                <c:pt idx="8">
                  <c:v>-905.37438999999995</c:v>
                </c:pt>
                <c:pt idx="9">
                  <c:v>-905.36743200000001</c:v>
                </c:pt>
                <c:pt idx="10">
                  <c:v>-905.35949700000003</c:v>
                </c:pt>
                <c:pt idx="11">
                  <c:v>-905.35076900000001</c:v>
                </c:pt>
                <c:pt idx="12">
                  <c:v>-905.34106399999996</c:v>
                </c:pt>
                <c:pt idx="13">
                  <c:v>-905.33019999999999</c:v>
                </c:pt>
                <c:pt idx="14">
                  <c:v>-905.31854199999998</c:v>
                </c:pt>
                <c:pt idx="15">
                  <c:v>-905.30578600000001</c:v>
                </c:pt>
                <c:pt idx="16">
                  <c:v>-905.29205300000001</c:v>
                </c:pt>
                <c:pt idx="17">
                  <c:v>-905.27740500000004</c:v>
                </c:pt>
                <c:pt idx="18">
                  <c:v>-905.261841</c:v>
                </c:pt>
                <c:pt idx="19">
                  <c:v>-905.24511700000005</c:v>
                </c:pt>
                <c:pt idx="20">
                  <c:v>-905.22753899999998</c:v>
                </c:pt>
                <c:pt idx="21">
                  <c:v>-905.20910600000002</c:v>
                </c:pt>
                <c:pt idx="22">
                  <c:v>-905.18951400000003</c:v>
                </c:pt>
                <c:pt idx="23">
                  <c:v>-905.16888400000005</c:v>
                </c:pt>
                <c:pt idx="24">
                  <c:v>-905.14733899999999</c:v>
                </c:pt>
                <c:pt idx="25">
                  <c:v>-905.12506099999996</c:v>
                </c:pt>
                <c:pt idx="26">
                  <c:v>-905.10162400000002</c:v>
                </c:pt>
                <c:pt idx="27">
                  <c:v>-905.077271</c:v>
                </c:pt>
                <c:pt idx="28">
                  <c:v>-905.05181900000002</c:v>
                </c:pt>
                <c:pt idx="29">
                  <c:v>-905.02551300000005</c:v>
                </c:pt>
                <c:pt idx="30">
                  <c:v>-904.99823000000004</c:v>
                </c:pt>
                <c:pt idx="31">
                  <c:v>-904.96997099999999</c:v>
                </c:pt>
                <c:pt idx="32">
                  <c:v>-904.94085700000005</c:v>
                </c:pt>
                <c:pt idx="33">
                  <c:v>-904.91058299999997</c:v>
                </c:pt>
                <c:pt idx="34">
                  <c:v>-904.87951699999996</c:v>
                </c:pt>
                <c:pt idx="35">
                  <c:v>-904.84747300000004</c:v>
                </c:pt>
                <c:pt idx="36">
                  <c:v>-904.814392</c:v>
                </c:pt>
                <c:pt idx="37">
                  <c:v>-904.780396</c:v>
                </c:pt>
                <c:pt idx="38">
                  <c:v>-904.74542199999996</c:v>
                </c:pt>
                <c:pt idx="39">
                  <c:v>-904.70959500000004</c:v>
                </c:pt>
                <c:pt idx="40">
                  <c:v>-904.67279099999996</c:v>
                </c:pt>
                <c:pt idx="41">
                  <c:v>-904.63482699999997</c:v>
                </c:pt>
                <c:pt idx="42">
                  <c:v>-904.59619099999998</c:v>
                </c:pt>
                <c:pt idx="43">
                  <c:v>-904.55664100000001</c:v>
                </c:pt>
                <c:pt idx="44">
                  <c:v>-904.51586899999995</c:v>
                </c:pt>
                <c:pt idx="45">
                  <c:v>-904.47442599999999</c:v>
                </c:pt>
                <c:pt idx="46">
                  <c:v>-904.43188499999997</c:v>
                </c:pt>
                <c:pt idx="47">
                  <c:v>-904.38842799999998</c:v>
                </c:pt>
                <c:pt idx="48">
                  <c:v>-904.34405500000003</c:v>
                </c:pt>
                <c:pt idx="49">
                  <c:v>-904.29870600000004</c:v>
                </c:pt>
                <c:pt idx="50">
                  <c:v>-904.25244099999998</c:v>
                </c:pt>
                <c:pt idx="51">
                  <c:v>-904.20538299999998</c:v>
                </c:pt>
                <c:pt idx="52">
                  <c:v>-904.15728799999999</c:v>
                </c:pt>
                <c:pt idx="53">
                  <c:v>-904.10839799999997</c:v>
                </c:pt>
                <c:pt idx="54">
                  <c:v>-904.05841099999998</c:v>
                </c:pt>
                <c:pt idx="55">
                  <c:v>-904.00750700000003</c:v>
                </c:pt>
                <c:pt idx="56">
                  <c:v>-903.95581100000004</c:v>
                </c:pt>
                <c:pt idx="57">
                  <c:v>-903.90319799999997</c:v>
                </c:pt>
                <c:pt idx="58">
                  <c:v>-903.84973100000002</c:v>
                </c:pt>
                <c:pt idx="59">
                  <c:v>-903.79522699999995</c:v>
                </c:pt>
                <c:pt idx="60">
                  <c:v>-903.73980700000004</c:v>
                </c:pt>
                <c:pt idx="61">
                  <c:v>-903.68347200000005</c:v>
                </c:pt>
                <c:pt idx="62">
                  <c:v>-903.62628199999995</c:v>
                </c:pt>
                <c:pt idx="63">
                  <c:v>-903.56829800000003</c:v>
                </c:pt>
                <c:pt idx="64">
                  <c:v>-903.509277</c:v>
                </c:pt>
                <c:pt idx="65">
                  <c:v>-903.449524</c:v>
                </c:pt>
                <c:pt idx="66">
                  <c:v>-903.38879399999996</c:v>
                </c:pt>
                <c:pt idx="67">
                  <c:v>-903.32714799999997</c:v>
                </c:pt>
                <c:pt idx="68">
                  <c:v>-903.264771</c:v>
                </c:pt>
                <c:pt idx="69">
                  <c:v>-903.20117200000004</c:v>
                </c:pt>
                <c:pt idx="70">
                  <c:v>-903.13696300000004</c:v>
                </c:pt>
                <c:pt idx="71">
                  <c:v>-903.07195999999999</c:v>
                </c:pt>
                <c:pt idx="72">
                  <c:v>-903.00610400000005</c:v>
                </c:pt>
                <c:pt idx="73">
                  <c:v>-902.93902600000001</c:v>
                </c:pt>
                <c:pt idx="74">
                  <c:v>-902.871399</c:v>
                </c:pt>
                <c:pt idx="75">
                  <c:v>-902.80273399999999</c:v>
                </c:pt>
                <c:pt idx="76">
                  <c:v>-902.73333700000001</c:v>
                </c:pt>
                <c:pt idx="77">
                  <c:v>-902.66308600000002</c:v>
                </c:pt>
                <c:pt idx="78">
                  <c:v>-902.59210199999995</c:v>
                </c:pt>
                <c:pt idx="79">
                  <c:v>-902.520264</c:v>
                </c:pt>
                <c:pt idx="80">
                  <c:v>-902.44726600000001</c:v>
                </c:pt>
                <c:pt idx="81">
                  <c:v>-902.37371800000005</c:v>
                </c:pt>
                <c:pt idx="82">
                  <c:v>-902.29919400000006</c:v>
                </c:pt>
                <c:pt idx="83">
                  <c:v>-902.22393799999998</c:v>
                </c:pt>
                <c:pt idx="84">
                  <c:v>-902.14801</c:v>
                </c:pt>
                <c:pt idx="85">
                  <c:v>-902.07092299999999</c:v>
                </c:pt>
                <c:pt idx="86">
                  <c:v>-901.99316399999998</c:v>
                </c:pt>
                <c:pt idx="87">
                  <c:v>-901.91461200000003</c:v>
                </c:pt>
                <c:pt idx="88">
                  <c:v>-901.83532700000001</c:v>
                </c:pt>
                <c:pt idx="89">
                  <c:v>-901.75518799999998</c:v>
                </c:pt>
                <c:pt idx="90">
                  <c:v>-901.67407200000002</c:v>
                </c:pt>
                <c:pt idx="91">
                  <c:v>-901.59216300000003</c:v>
                </c:pt>
                <c:pt idx="92">
                  <c:v>-901.50988800000005</c:v>
                </c:pt>
                <c:pt idx="93">
                  <c:v>-901.426514</c:v>
                </c:pt>
                <c:pt idx="94">
                  <c:v>-901.34234600000002</c:v>
                </c:pt>
                <c:pt idx="95">
                  <c:v>-901.257385</c:v>
                </c:pt>
                <c:pt idx="96">
                  <c:v>-901.171875</c:v>
                </c:pt>
                <c:pt idx="97">
                  <c:v>-901.08532700000001</c:v>
                </c:pt>
                <c:pt idx="98">
                  <c:v>-900.99823000000004</c:v>
                </c:pt>
                <c:pt idx="99">
                  <c:v>-900.91015600000003</c:v>
                </c:pt>
                <c:pt idx="100">
                  <c:v>-900.82147199999997</c:v>
                </c:pt>
                <c:pt idx="101">
                  <c:v>-900.73187299999995</c:v>
                </c:pt>
                <c:pt idx="102">
                  <c:v>-900.64160200000003</c:v>
                </c:pt>
                <c:pt idx="103">
                  <c:v>-900.55059800000004</c:v>
                </c:pt>
                <c:pt idx="104">
                  <c:v>-900.45904499999995</c:v>
                </c:pt>
                <c:pt idx="105">
                  <c:v>-900.36639400000001</c:v>
                </c:pt>
                <c:pt idx="106">
                  <c:v>-900.27343800000006</c:v>
                </c:pt>
                <c:pt idx="107">
                  <c:v>-900.17938200000003</c:v>
                </c:pt>
                <c:pt idx="108">
                  <c:v>-900.08477800000003</c:v>
                </c:pt>
                <c:pt idx="109">
                  <c:v>-899.98950200000002</c:v>
                </c:pt>
                <c:pt idx="110">
                  <c:v>-899.89361599999995</c:v>
                </c:pt>
                <c:pt idx="111">
                  <c:v>-899.79656999999997</c:v>
                </c:pt>
                <c:pt idx="112">
                  <c:v>-899.699341</c:v>
                </c:pt>
                <c:pt idx="113">
                  <c:v>-899.60107400000004</c:v>
                </c:pt>
                <c:pt idx="114">
                  <c:v>-899.50219700000002</c:v>
                </c:pt>
                <c:pt idx="115">
                  <c:v>-899.40277100000003</c:v>
                </c:pt>
                <c:pt idx="116">
                  <c:v>-899.30255099999999</c:v>
                </c:pt>
                <c:pt idx="117">
                  <c:v>-899.20172100000002</c:v>
                </c:pt>
                <c:pt idx="118">
                  <c:v>-899.10022000000004</c:v>
                </c:pt>
                <c:pt idx="119">
                  <c:v>-898.99804700000004</c:v>
                </c:pt>
                <c:pt idx="120">
                  <c:v>-898.89514199999996</c:v>
                </c:pt>
                <c:pt idx="121">
                  <c:v>-898.79168700000002</c:v>
                </c:pt>
                <c:pt idx="122">
                  <c:v>-898.6875</c:v>
                </c:pt>
                <c:pt idx="123">
                  <c:v>-898.582764</c:v>
                </c:pt>
                <c:pt idx="124">
                  <c:v>-898.47723399999995</c:v>
                </c:pt>
                <c:pt idx="125">
                  <c:v>-898.37127699999996</c:v>
                </c:pt>
                <c:pt idx="126">
                  <c:v>-898.26452600000005</c:v>
                </c:pt>
                <c:pt idx="127">
                  <c:v>-898.157104</c:v>
                </c:pt>
                <c:pt idx="128">
                  <c:v>-898.04919400000006</c:v>
                </c:pt>
                <c:pt idx="129">
                  <c:v>-897.94091800000001</c:v>
                </c:pt>
                <c:pt idx="130">
                  <c:v>-897.83184800000004</c:v>
                </c:pt>
                <c:pt idx="131">
                  <c:v>-897.72198500000002</c:v>
                </c:pt>
                <c:pt idx="132">
                  <c:v>-897.61169400000006</c:v>
                </c:pt>
                <c:pt idx="133">
                  <c:v>-897.50073199999997</c:v>
                </c:pt>
                <c:pt idx="134">
                  <c:v>-897.38940400000001</c:v>
                </c:pt>
                <c:pt idx="135">
                  <c:v>-897.27716099999998</c:v>
                </c:pt>
                <c:pt idx="136">
                  <c:v>-897.16455099999996</c:v>
                </c:pt>
                <c:pt idx="137">
                  <c:v>-897.05139199999996</c:v>
                </c:pt>
                <c:pt idx="138">
                  <c:v>-896.93768299999999</c:v>
                </c:pt>
                <c:pt idx="139">
                  <c:v>-896.82342500000004</c:v>
                </c:pt>
                <c:pt idx="140">
                  <c:v>-896.70849599999997</c:v>
                </c:pt>
                <c:pt idx="141">
                  <c:v>-896.59326199999998</c:v>
                </c:pt>
                <c:pt idx="142">
                  <c:v>-896.47735599999999</c:v>
                </c:pt>
                <c:pt idx="143">
                  <c:v>-896.36077899999998</c:v>
                </c:pt>
                <c:pt idx="144">
                  <c:v>-896.24401899999998</c:v>
                </c:pt>
                <c:pt idx="145">
                  <c:v>-896.12652600000001</c:v>
                </c:pt>
                <c:pt idx="146">
                  <c:v>-896.00854500000003</c:v>
                </c:pt>
                <c:pt idx="147">
                  <c:v>-895.89007600000002</c:v>
                </c:pt>
                <c:pt idx="148">
                  <c:v>-895.77117899999996</c:v>
                </c:pt>
                <c:pt idx="149">
                  <c:v>-895.651794</c:v>
                </c:pt>
                <c:pt idx="150">
                  <c:v>-895.53173800000002</c:v>
                </c:pt>
                <c:pt idx="151">
                  <c:v>-895.41149900000005</c:v>
                </c:pt>
                <c:pt idx="152">
                  <c:v>-895.290527</c:v>
                </c:pt>
                <c:pt idx="153">
                  <c:v>-895.169128</c:v>
                </c:pt>
                <c:pt idx="154">
                  <c:v>-895.04742399999998</c:v>
                </c:pt>
                <c:pt idx="155">
                  <c:v>-894.92517099999998</c:v>
                </c:pt>
                <c:pt idx="156">
                  <c:v>-894.80255099999999</c:v>
                </c:pt>
                <c:pt idx="157">
                  <c:v>-894.67938200000003</c:v>
                </c:pt>
                <c:pt idx="158">
                  <c:v>-894.55584699999997</c:v>
                </c:pt>
                <c:pt idx="159">
                  <c:v>-894.43170199999997</c:v>
                </c:pt>
                <c:pt idx="160">
                  <c:v>-894.30761700000005</c:v>
                </c:pt>
                <c:pt idx="161">
                  <c:v>-894.18273899999997</c:v>
                </c:pt>
                <c:pt idx="162">
                  <c:v>-894.05731200000002</c:v>
                </c:pt>
                <c:pt idx="163">
                  <c:v>-893.93182400000001</c:v>
                </c:pt>
                <c:pt idx="164">
                  <c:v>-893.80584699999997</c:v>
                </c:pt>
                <c:pt idx="165">
                  <c:v>-893.67956500000003</c:v>
                </c:pt>
                <c:pt idx="166">
                  <c:v>-893.55261199999995</c:v>
                </c:pt>
                <c:pt idx="167">
                  <c:v>-893.42571999999996</c:v>
                </c:pt>
                <c:pt idx="168">
                  <c:v>-893.29803500000003</c:v>
                </c:pt>
                <c:pt idx="169">
                  <c:v>-893.17016599999999</c:v>
                </c:pt>
                <c:pt idx="170">
                  <c:v>-893.04211399999997</c:v>
                </c:pt>
                <c:pt idx="171">
                  <c:v>-892.913635</c:v>
                </c:pt>
                <c:pt idx="172">
                  <c:v>-892.78472899999997</c:v>
                </c:pt>
                <c:pt idx="173">
                  <c:v>-892.65521200000001</c:v>
                </c:pt>
                <c:pt idx="174">
                  <c:v>-892.52581799999996</c:v>
                </c:pt>
                <c:pt idx="175">
                  <c:v>-892.39599599999997</c:v>
                </c:pt>
                <c:pt idx="176">
                  <c:v>-892.26586899999995</c:v>
                </c:pt>
                <c:pt idx="177">
                  <c:v>-892.13537599999995</c:v>
                </c:pt>
                <c:pt idx="178">
                  <c:v>-892.00451699999996</c:v>
                </c:pt>
                <c:pt idx="179">
                  <c:v>-891.87347399999999</c:v>
                </c:pt>
                <c:pt idx="180">
                  <c:v>-891.74218800000006</c:v>
                </c:pt>
                <c:pt idx="181">
                  <c:v>-891.61090100000001</c:v>
                </c:pt>
                <c:pt idx="182">
                  <c:v>-891.47869900000001</c:v>
                </c:pt>
                <c:pt idx="183">
                  <c:v>-891.34661900000003</c:v>
                </c:pt>
                <c:pt idx="184">
                  <c:v>-891.21417199999996</c:v>
                </c:pt>
                <c:pt idx="185">
                  <c:v>-891.08160399999997</c:v>
                </c:pt>
                <c:pt idx="186">
                  <c:v>-890.94872999999995</c:v>
                </c:pt>
                <c:pt idx="187">
                  <c:v>-890.81561299999998</c:v>
                </c:pt>
                <c:pt idx="188">
                  <c:v>-890.68225099999995</c:v>
                </c:pt>
                <c:pt idx="189">
                  <c:v>-890.54864499999996</c:v>
                </c:pt>
                <c:pt idx="190">
                  <c:v>-890.41491699999995</c:v>
                </c:pt>
                <c:pt idx="191">
                  <c:v>-890.28112799999997</c:v>
                </c:pt>
                <c:pt idx="192">
                  <c:v>-890.14685099999997</c:v>
                </c:pt>
                <c:pt idx="193">
                  <c:v>-890.01245100000006</c:v>
                </c:pt>
                <c:pt idx="194">
                  <c:v>-889.87786900000003</c:v>
                </c:pt>
                <c:pt idx="195">
                  <c:v>-889.74316399999998</c:v>
                </c:pt>
                <c:pt idx="196">
                  <c:v>-889.60833700000001</c:v>
                </c:pt>
                <c:pt idx="197">
                  <c:v>-889.47332800000004</c:v>
                </c:pt>
                <c:pt idx="198">
                  <c:v>-889.33807400000001</c:v>
                </c:pt>
                <c:pt idx="199">
                  <c:v>-889.20257600000002</c:v>
                </c:pt>
                <c:pt idx="200">
                  <c:v>-889.06719999999996</c:v>
                </c:pt>
                <c:pt idx="201">
                  <c:v>-888.93145800000002</c:v>
                </c:pt>
                <c:pt idx="202">
                  <c:v>-888.79583700000001</c:v>
                </c:pt>
                <c:pt idx="203">
                  <c:v>-888.65991199999996</c:v>
                </c:pt>
                <c:pt idx="204">
                  <c:v>-888.52392599999996</c:v>
                </c:pt>
                <c:pt idx="205">
                  <c:v>-888.38793899999996</c:v>
                </c:pt>
                <c:pt idx="206">
                  <c:v>-888.25158699999997</c:v>
                </c:pt>
                <c:pt idx="207">
                  <c:v>-888.11535600000002</c:v>
                </c:pt>
                <c:pt idx="208">
                  <c:v>-887.97900400000003</c:v>
                </c:pt>
                <c:pt idx="209">
                  <c:v>-887.84271200000001</c:v>
                </c:pt>
                <c:pt idx="210">
                  <c:v>-887.70617700000003</c:v>
                </c:pt>
                <c:pt idx="211">
                  <c:v>-887.56964100000005</c:v>
                </c:pt>
                <c:pt idx="212">
                  <c:v>-887.43292199999996</c:v>
                </c:pt>
                <c:pt idx="213">
                  <c:v>-887.29650900000001</c:v>
                </c:pt>
                <c:pt idx="214">
                  <c:v>-887.15972899999997</c:v>
                </c:pt>
                <c:pt idx="215">
                  <c:v>-887.02294900000004</c:v>
                </c:pt>
                <c:pt idx="216">
                  <c:v>-886.88629200000003</c:v>
                </c:pt>
                <c:pt idx="217">
                  <c:v>-886.74957300000005</c:v>
                </c:pt>
                <c:pt idx="218">
                  <c:v>-886.61291500000004</c:v>
                </c:pt>
                <c:pt idx="219">
                  <c:v>-886.47601299999997</c:v>
                </c:pt>
                <c:pt idx="220">
                  <c:v>-886.33923300000004</c:v>
                </c:pt>
                <c:pt idx="221">
                  <c:v>-886.20251499999995</c:v>
                </c:pt>
                <c:pt idx="222">
                  <c:v>-886.06561299999998</c:v>
                </c:pt>
                <c:pt idx="223">
                  <c:v>-885.92889400000001</c:v>
                </c:pt>
                <c:pt idx="224">
                  <c:v>-885.792419</c:v>
                </c:pt>
                <c:pt idx="225">
                  <c:v>-885.65570100000002</c:v>
                </c:pt>
                <c:pt idx="226">
                  <c:v>-885.51916500000004</c:v>
                </c:pt>
                <c:pt idx="227">
                  <c:v>-885.38269000000003</c:v>
                </c:pt>
                <c:pt idx="228">
                  <c:v>-885.24609399999997</c:v>
                </c:pt>
                <c:pt idx="229">
                  <c:v>-885.10992399999998</c:v>
                </c:pt>
                <c:pt idx="230">
                  <c:v>-884.97351100000003</c:v>
                </c:pt>
                <c:pt idx="231">
                  <c:v>-884.83734100000004</c:v>
                </c:pt>
                <c:pt idx="232">
                  <c:v>-884.70129399999996</c:v>
                </c:pt>
                <c:pt idx="233">
                  <c:v>-884.565247</c:v>
                </c:pt>
                <c:pt idx="234">
                  <c:v>-884.42926</c:v>
                </c:pt>
                <c:pt idx="235">
                  <c:v>-884.29363999999998</c:v>
                </c:pt>
                <c:pt idx="236">
                  <c:v>-884.15801999999996</c:v>
                </c:pt>
                <c:pt idx="237">
                  <c:v>-884.02246100000002</c:v>
                </c:pt>
                <c:pt idx="238">
                  <c:v>-883.887024</c:v>
                </c:pt>
                <c:pt idx="239">
                  <c:v>-883.75176999999996</c:v>
                </c:pt>
                <c:pt idx="240">
                  <c:v>-883.61657700000001</c:v>
                </c:pt>
                <c:pt idx="241">
                  <c:v>-883.48175000000003</c:v>
                </c:pt>
                <c:pt idx="242">
                  <c:v>-883.34698500000002</c:v>
                </c:pt>
                <c:pt idx="243">
                  <c:v>-883.21252400000003</c:v>
                </c:pt>
                <c:pt idx="244">
                  <c:v>-883.07794200000001</c:v>
                </c:pt>
                <c:pt idx="245">
                  <c:v>-882.943848</c:v>
                </c:pt>
                <c:pt idx="246">
                  <c:v>-882.80999799999995</c:v>
                </c:pt>
                <c:pt idx="247">
                  <c:v>-882.67614700000001</c:v>
                </c:pt>
                <c:pt idx="248">
                  <c:v>-882.54229699999996</c:v>
                </c:pt>
                <c:pt idx="249">
                  <c:v>-882.40881300000001</c:v>
                </c:pt>
                <c:pt idx="250">
                  <c:v>-882.27587900000003</c:v>
                </c:pt>
                <c:pt idx="251">
                  <c:v>-882.14294400000006</c:v>
                </c:pt>
                <c:pt idx="252">
                  <c:v>-882.01007100000004</c:v>
                </c:pt>
                <c:pt idx="253">
                  <c:v>-881.877747</c:v>
                </c:pt>
                <c:pt idx="254">
                  <c:v>-881.74560499999995</c:v>
                </c:pt>
                <c:pt idx="255">
                  <c:v>-881.61358600000005</c:v>
                </c:pt>
                <c:pt idx="256">
                  <c:v>-881.48205600000006</c:v>
                </c:pt>
                <c:pt idx="257">
                  <c:v>-881.35070800000005</c:v>
                </c:pt>
                <c:pt idx="258">
                  <c:v>-881.219604</c:v>
                </c:pt>
                <c:pt idx="259">
                  <c:v>-881.08874500000002</c:v>
                </c:pt>
                <c:pt idx="260">
                  <c:v>-880.95831299999998</c:v>
                </c:pt>
                <c:pt idx="261">
                  <c:v>-880.82781999999997</c:v>
                </c:pt>
                <c:pt idx="262">
                  <c:v>-880.69805899999994</c:v>
                </c:pt>
                <c:pt idx="263">
                  <c:v>-880.56835899999999</c:v>
                </c:pt>
                <c:pt idx="264">
                  <c:v>-880.43914800000005</c:v>
                </c:pt>
                <c:pt idx="265">
                  <c:v>-880.31024200000002</c:v>
                </c:pt>
                <c:pt idx="266">
                  <c:v>-880.18164100000001</c:v>
                </c:pt>
                <c:pt idx="267">
                  <c:v>-880.053223</c:v>
                </c:pt>
                <c:pt idx="268">
                  <c:v>-879.92529300000001</c:v>
                </c:pt>
                <c:pt idx="269">
                  <c:v>-879.79779099999996</c:v>
                </c:pt>
                <c:pt idx="270">
                  <c:v>-879.67065400000001</c:v>
                </c:pt>
                <c:pt idx="271">
                  <c:v>-879.54382299999997</c:v>
                </c:pt>
                <c:pt idx="272">
                  <c:v>-879.417419</c:v>
                </c:pt>
                <c:pt idx="273">
                  <c:v>-879.29132100000004</c:v>
                </c:pt>
                <c:pt idx="274">
                  <c:v>-879.16577099999995</c:v>
                </c:pt>
                <c:pt idx="275">
                  <c:v>-879.04040499999996</c:v>
                </c:pt>
                <c:pt idx="276">
                  <c:v>-878.91558799999996</c:v>
                </c:pt>
                <c:pt idx="277">
                  <c:v>-878.79101600000001</c:v>
                </c:pt>
                <c:pt idx="278">
                  <c:v>-878.66705300000001</c:v>
                </c:pt>
                <c:pt idx="279">
                  <c:v>-878.54351799999995</c:v>
                </c:pt>
                <c:pt idx="280">
                  <c:v>-878.42040999999995</c:v>
                </c:pt>
                <c:pt idx="281">
                  <c:v>-878.29754600000001</c:v>
                </c:pt>
                <c:pt idx="282">
                  <c:v>-878.17517099999998</c:v>
                </c:pt>
                <c:pt idx="283">
                  <c:v>-878.05346699999996</c:v>
                </c:pt>
                <c:pt idx="284">
                  <c:v>-877.932007</c:v>
                </c:pt>
                <c:pt idx="285">
                  <c:v>-877.81103499999995</c:v>
                </c:pt>
                <c:pt idx="286">
                  <c:v>-877.69073500000002</c:v>
                </c:pt>
                <c:pt idx="287">
                  <c:v>-877.57080099999996</c:v>
                </c:pt>
                <c:pt idx="288">
                  <c:v>-877.45141599999999</c:v>
                </c:pt>
                <c:pt idx="289">
                  <c:v>-877.33221400000002</c:v>
                </c:pt>
                <c:pt idx="290">
                  <c:v>-877.21368399999994</c:v>
                </c:pt>
                <c:pt idx="291">
                  <c:v>-877.09582499999999</c:v>
                </c:pt>
                <c:pt idx="292">
                  <c:v>-876.97833300000002</c:v>
                </c:pt>
                <c:pt idx="293">
                  <c:v>-876.86132799999996</c:v>
                </c:pt>
                <c:pt idx="294">
                  <c:v>-876.74499500000002</c:v>
                </c:pt>
                <c:pt idx="295">
                  <c:v>-876.62890600000003</c:v>
                </c:pt>
                <c:pt idx="296">
                  <c:v>-876.51348900000005</c:v>
                </c:pt>
                <c:pt idx="297">
                  <c:v>-876.39874299999997</c:v>
                </c:pt>
                <c:pt idx="298">
                  <c:v>-876.28442399999994</c:v>
                </c:pt>
                <c:pt idx="299">
                  <c:v>-876.17059300000005</c:v>
                </c:pt>
                <c:pt idx="300">
                  <c:v>-876.05761700000005</c:v>
                </c:pt>
                <c:pt idx="301">
                  <c:v>-875.94476299999997</c:v>
                </c:pt>
                <c:pt idx="302">
                  <c:v>-875.832764</c:v>
                </c:pt>
                <c:pt idx="303">
                  <c:v>-875.72113000000002</c:v>
                </c:pt>
                <c:pt idx="304">
                  <c:v>-875.61029099999996</c:v>
                </c:pt>
                <c:pt idx="305">
                  <c:v>-875.49993900000004</c:v>
                </c:pt>
                <c:pt idx="306">
                  <c:v>-875.39025900000001</c:v>
                </c:pt>
                <c:pt idx="307">
                  <c:v>-875.28112799999997</c:v>
                </c:pt>
                <c:pt idx="308">
                  <c:v>-875.17248500000005</c:v>
                </c:pt>
                <c:pt idx="309">
                  <c:v>-875.06475799999998</c:v>
                </c:pt>
                <c:pt idx="310">
                  <c:v>-874.95733600000005</c:v>
                </c:pt>
                <c:pt idx="311">
                  <c:v>-874.85082999999997</c:v>
                </c:pt>
                <c:pt idx="312">
                  <c:v>-874.74475099999995</c:v>
                </c:pt>
                <c:pt idx="313">
                  <c:v>-874.63915999999995</c:v>
                </c:pt>
                <c:pt idx="314">
                  <c:v>-874.53448500000002</c:v>
                </c:pt>
                <c:pt idx="315">
                  <c:v>-874.43042000000003</c:v>
                </c:pt>
                <c:pt idx="316">
                  <c:v>-874.32690400000001</c:v>
                </c:pt>
                <c:pt idx="317">
                  <c:v>-874.22430399999996</c:v>
                </c:pt>
                <c:pt idx="318">
                  <c:v>-874.12182600000006</c:v>
                </c:pt>
                <c:pt idx="319">
                  <c:v>-874.02038600000003</c:v>
                </c:pt>
                <c:pt idx="320">
                  <c:v>-873.91955600000006</c:v>
                </c:pt>
                <c:pt idx="321">
                  <c:v>-873.81939699999998</c:v>
                </c:pt>
                <c:pt idx="322">
                  <c:v>-873.71991000000003</c:v>
                </c:pt>
                <c:pt idx="323">
                  <c:v>-873.62103300000001</c:v>
                </c:pt>
                <c:pt idx="324">
                  <c:v>-873.52276600000005</c:v>
                </c:pt>
                <c:pt idx="325">
                  <c:v>-873.42541500000004</c:v>
                </c:pt>
                <c:pt idx="326">
                  <c:v>-873.32873500000005</c:v>
                </c:pt>
                <c:pt idx="327">
                  <c:v>-873.23284899999999</c:v>
                </c:pt>
                <c:pt idx="328">
                  <c:v>-873.13757299999997</c:v>
                </c:pt>
                <c:pt idx="329">
                  <c:v>-873.04296899999997</c:v>
                </c:pt>
                <c:pt idx="330">
                  <c:v>-872.94909700000005</c:v>
                </c:pt>
                <c:pt idx="331">
                  <c:v>-872.85589600000003</c:v>
                </c:pt>
                <c:pt idx="332">
                  <c:v>-872.76355000000001</c:v>
                </c:pt>
                <c:pt idx="333">
                  <c:v>-872.67175299999997</c:v>
                </c:pt>
                <c:pt idx="334">
                  <c:v>-872.58081100000004</c:v>
                </c:pt>
                <c:pt idx="335">
                  <c:v>-872.49066200000004</c:v>
                </c:pt>
                <c:pt idx="336">
                  <c:v>-872.40112299999998</c:v>
                </c:pt>
                <c:pt idx="337">
                  <c:v>-872.31262200000003</c:v>
                </c:pt>
                <c:pt idx="338">
                  <c:v>-872.22448699999995</c:v>
                </c:pt>
                <c:pt idx="339">
                  <c:v>-872.13720699999999</c:v>
                </c:pt>
                <c:pt idx="340">
                  <c:v>-872.05096400000002</c:v>
                </c:pt>
                <c:pt idx="341">
                  <c:v>-871.96539299999995</c:v>
                </c:pt>
                <c:pt idx="342">
                  <c:v>-871.88031000000001</c:v>
                </c:pt>
                <c:pt idx="343">
                  <c:v>-871.79620399999999</c:v>
                </c:pt>
                <c:pt idx="344">
                  <c:v>-871.71295199999997</c:v>
                </c:pt>
                <c:pt idx="345">
                  <c:v>-871.630493</c:v>
                </c:pt>
                <c:pt idx="346">
                  <c:v>-871.54864499999996</c:v>
                </c:pt>
                <c:pt idx="347">
                  <c:v>-871.46771200000001</c:v>
                </c:pt>
                <c:pt idx="348">
                  <c:v>-871.38763400000005</c:v>
                </c:pt>
                <c:pt idx="349">
                  <c:v>-871.30822799999999</c:v>
                </c:pt>
                <c:pt idx="350">
                  <c:v>-871.22961399999997</c:v>
                </c:pt>
                <c:pt idx="351">
                  <c:v>-871.15185499999995</c:v>
                </c:pt>
                <c:pt idx="352">
                  <c:v>-871.07488999999998</c:v>
                </c:pt>
                <c:pt idx="353">
                  <c:v>-870.99871800000005</c:v>
                </c:pt>
                <c:pt idx="354">
                  <c:v>-870.92346199999997</c:v>
                </c:pt>
                <c:pt idx="355">
                  <c:v>-870.84912099999997</c:v>
                </c:pt>
                <c:pt idx="356">
                  <c:v>-870.77533000000005</c:v>
                </c:pt>
                <c:pt idx="357">
                  <c:v>-870.70269800000005</c:v>
                </c:pt>
                <c:pt idx="358">
                  <c:v>-870.63055399999996</c:v>
                </c:pt>
                <c:pt idx="359">
                  <c:v>-870.55932600000006</c:v>
                </c:pt>
                <c:pt idx="360">
                  <c:v>-870.48907499999996</c:v>
                </c:pt>
                <c:pt idx="361">
                  <c:v>-870.41986099999997</c:v>
                </c:pt>
                <c:pt idx="362">
                  <c:v>-870.35101299999997</c:v>
                </c:pt>
                <c:pt idx="363">
                  <c:v>-870.28320299999996</c:v>
                </c:pt>
                <c:pt idx="364">
                  <c:v>-870.21643100000006</c:v>
                </c:pt>
                <c:pt idx="365">
                  <c:v>-870.15039100000001</c:v>
                </c:pt>
                <c:pt idx="366">
                  <c:v>-870.08508300000005</c:v>
                </c:pt>
                <c:pt idx="367">
                  <c:v>-870.02062999999998</c:v>
                </c:pt>
                <c:pt idx="368">
                  <c:v>-869.95727499999998</c:v>
                </c:pt>
                <c:pt idx="369">
                  <c:v>-869.89477499999998</c:v>
                </c:pt>
                <c:pt idx="370">
                  <c:v>-869.83288600000003</c:v>
                </c:pt>
                <c:pt idx="371">
                  <c:v>-869.77209500000004</c:v>
                </c:pt>
                <c:pt idx="372">
                  <c:v>-869.71197500000005</c:v>
                </c:pt>
                <c:pt idx="373">
                  <c:v>-869.65307600000006</c:v>
                </c:pt>
                <c:pt idx="374">
                  <c:v>-869.59466599999996</c:v>
                </c:pt>
                <c:pt idx="375">
                  <c:v>-869.53735400000005</c:v>
                </c:pt>
                <c:pt idx="376">
                  <c:v>-869.480774</c:v>
                </c:pt>
                <c:pt idx="377">
                  <c:v>-869.42535399999997</c:v>
                </c:pt>
                <c:pt idx="378">
                  <c:v>-869.37066700000003</c:v>
                </c:pt>
                <c:pt idx="379">
                  <c:v>-869.31689500000005</c:v>
                </c:pt>
                <c:pt idx="380">
                  <c:v>-869.26385500000004</c:v>
                </c:pt>
                <c:pt idx="381">
                  <c:v>-869.21179199999995</c:v>
                </c:pt>
                <c:pt idx="382">
                  <c:v>-869.16064500000005</c:v>
                </c:pt>
                <c:pt idx="383">
                  <c:v>-869.11035200000003</c:v>
                </c:pt>
                <c:pt idx="384">
                  <c:v>-869.06097399999999</c:v>
                </c:pt>
                <c:pt idx="385">
                  <c:v>-869.01251200000002</c:v>
                </c:pt>
                <c:pt idx="386">
                  <c:v>-868.96502699999996</c:v>
                </c:pt>
                <c:pt idx="387">
                  <c:v>-868.91863999999998</c:v>
                </c:pt>
                <c:pt idx="388">
                  <c:v>-868.87298599999997</c:v>
                </c:pt>
                <c:pt idx="389">
                  <c:v>-868.82800299999997</c:v>
                </c:pt>
                <c:pt idx="390">
                  <c:v>-868.78430200000003</c:v>
                </c:pt>
                <c:pt idx="391">
                  <c:v>-868.74127199999998</c:v>
                </c:pt>
                <c:pt idx="392">
                  <c:v>-868.69928000000004</c:v>
                </c:pt>
                <c:pt idx="393">
                  <c:v>-868.65808100000004</c:v>
                </c:pt>
                <c:pt idx="394">
                  <c:v>-868.61785899999995</c:v>
                </c:pt>
                <c:pt idx="395">
                  <c:v>-868.57849099999999</c:v>
                </c:pt>
                <c:pt idx="396">
                  <c:v>-868.54022199999997</c:v>
                </c:pt>
                <c:pt idx="397">
                  <c:v>-868.50256300000001</c:v>
                </c:pt>
                <c:pt idx="398">
                  <c:v>-868.46618699999999</c:v>
                </c:pt>
                <c:pt idx="399">
                  <c:v>-868.43060300000002</c:v>
                </c:pt>
                <c:pt idx="400">
                  <c:v>-868.39605700000004</c:v>
                </c:pt>
                <c:pt idx="401">
                  <c:v>-868.36230499999999</c:v>
                </c:pt>
                <c:pt idx="402">
                  <c:v>-868.32934599999999</c:v>
                </c:pt>
                <c:pt idx="403">
                  <c:v>-868.29730199999995</c:v>
                </c:pt>
                <c:pt idx="404">
                  <c:v>-868.26635699999997</c:v>
                </c:pt>
                <c:pt idx="405">
                  <c:v>-868.23644999999999</c:v>
                </c:pt>
                <c:pt idx="406">
                  <c:v>-868.20715299999995</c:v>
                </c:pt>
                <c:pt idx="407">
                  <c:v>-868.17901600000005</c:v>
                </c:pt>
                <c:pt idx="408">
                  <c:v>-868.15185499999995</c:v>
                </c:pt>
                <c:pt idx="409">
                  <c:v>-868.12554899999998</c:v>
                </c:pt>
                <c:pt idx="410">
                  <c:v>-868.100098</c:v>
                </c:pt>
                <c:pt idx="411">
                  <c:v>-868.07562299999995</c:v>
                </c:pt>
                <c:pt idx="412">
                  <c:v>-868.05206299999998</c:v>
                </c:pt>
                <c:pt idx="413">
                  <c:v>-868.02978499999995</c:v>
                </c:pt>
                <c:pt idx="414">
                  <c:v>-868.00787400000002</c:v>
                </c:pt>
                <c:pt idx="415">
                  <c:v>-867.98730499999999</c:v>
                </c:pt>
                <c:pt idx="416">
                  <c:v>-867.96740699999998</c:v>
                </c:pt>
                <c:pt idx="417">
                  <c:v>-867.94842500000004</c:v>
                </c:pt>
                <c:pt idx="418">
                  <c:v>-867.93060300000002</c:v>
                </c:pt>
                <c:pt idx="419">
                  <c:v>-867.913635</c:v>
                </c:pt>
                <c:pt idx="420">
                  <c:v>-867.89758300000005</c:v>
                </c:pt>
                <c:pt idx="421">
                  <c:v>-867.88244599999996</c:v>
                </c:pt>
                <c:pt idx="422">
                  <c:v>-867.86816399999998</c:v>
                </c:pt>
                <c:pt idx="423">
                  <c:v>-867.85497999999995</c:v>
                </c:pt>
                <c:pt idx="424">
                  <c:v>-867.84265100000005</c:v>
                </c:pt>
                <c:pt idx="425">
                  <c:v>-867.83111599999995</c:v>
                </c:pt>
                <c:pt idx="426">
                  <c:v>-867.82061799999997</c:v>
                </c:pt>
                <c:pt idx="427">
                  <c:v>-867.81121800000005</c:v>
                </c:pt>
                <c:pt idx="428">
                  <c:v>-867.80267300000003</c:v>
                </c:pt>
                <c:pt idx="429">
                  <c:v>-867.79492200000004</c:v>
                </c:pt>
                <c:pt idx="430">
                  <c:v>-867.78808600000002</c:v>
                </c:pt>
                <c:pt idx="431">
                  <c:v>-867.78228799999999</c:v>
                </c:pt>
                <c:pt idx="432">
                  <c:v>-867.77752699999996</c:v>
                </c:pt>
                <c:pt idx="433">
                  <c:v>-867.77337599999998</c:v>
                </c:pt>
                <c:pt idx="434">
                  <c:v>-867.77044699999999</c:v>
                </c:pt>
                <c:pt idx="435">
                  <c:v>-867.76824999999997</c:v>
                </c:pt>
                <c:pt idx="436">
                  <c:v>-867.76709000000005</c:v>
                </c:pt>
                <c:pt idx="437">
                  <c:v>-867.76684599999999</c:v>
                </c:pt>
                <c:pt idx="438">
                  <c:v>-867.767517</c:v>
                </c:pt>
                <c:pt idx="439">
                  <c:v>-867.76892099999998</c:v>
                </c:pt>
                <c:pt idx="440">
                  <c:v>-867.77142300000003</c:v>
                </c:pt>
                <c:pt idx="441">
                  <c:v>-867.77465800000004</c:v>
                </c:pt>
                <c:pt idx="442">
                  <c:v>-867.77917500000001</c:v>
                </c:pt>
                <c:pt idx="443">
                  <c:v>-867.78430200000003</c:v>
                </c:pt>
                <c:pt idx="444">
                  <c:v>-867.790527</c:v>
                </c:pt>
                <c:pt idx="445">
                  <c:v>-867.79779099999996</c:v>
                </c:pt>
                <c:pt idx="446">
                  <c:v>-867.80554199999995</c:v>
                </c:pt>
                <c:pt idx="447">
                  <c:v>-867.814392</c:v>
                </c:pt>
                <c:pt idx="448">
                  <c:v>-867.82421899999997</c:v>
                </c:pt>
                <c:pt idx="449">
                  <c:v>-867.83483899999999</c:v>
                </c:pt>
                <c:pt idx="450">
                  <c:v>-867.846497</c:v>
                </c:pt>
                <c:pt idx="451">
                  <c:v>-867.85870399999999</c:v>
                </c:pt>
                <c:pt idx="452">
                  <c:v>-867.87213099999997</c:v>
                </c:pt>
                <c:pt idx="453">
                  <c:v>-867.88641399999995</c:v>
                </c:pt>
                <c:pt idx="454">
                  <c:v>-867.901611</c:v>
                </c:pt>
                <c:pt idx="455">
                  <c:v>-867.91760299999999</c:v>
                </c:pt>
                <c:pt idx="456">
                  <c:v>-867.93444799999997</c:v>
                </c:pt>
                <c:pt idx="457">
                  <c:v>-867.95239300000003</c:v>
                </c:pt>
                <c:pt idx="458">
                  <c:v>-867.97100799999998</c:v>
                </c:pt>
                <c:pt idx="459">
                  <c:v>-867.99041699999998</c:v>
                </c:pt>
                <c:pt idx="460">
                  <c:v>-868.01092500000004</c:v>
                </c:pt>
                <c:pt idx="461">
                  <c:v>-868.03222700000003</c:v>
                </c:pt>
                <c:pt idx="462">
                  <c:v>-868.05438200000003</c:v>
                </c:pt>
                <c:pt idx="463">
                  <c:v>-868.07751499999995</c:v>
                </c:pt>
                <c:pt idx="464">
                  <c:v>-868.10144000000003</c:v>
                </c:pt>
                <c:pt idx="465">
                  <c:v>-868.12628199999995</c:v>
                </c:pt>
                <c:pt idx="466">
                  <c:v>-868.15191700000003</c:v>
                </c:pt>
                <c:pt idx="467">
                  <c:v>-868.17846699999996</c:v>
                </c:pt>
                <c:pt idx="468">
                  <c:v>-868.205872</c:v>
                </c:pt>
                <c:pt idx="469">
                  <c:v>-868.23400900000001</c:v>
                </c:pt>
                <c:pt idx="470">
                  <c:v>-868.26324499999998</c:v>
                </c:pt>
                <c:pt idx="471">
                  <c:v>-868.29315199999996</c:v>
                </c:pt>
                <c:pt idx="472">
                  <c:v>-868.32403599999998</c:v>
                </c:pt>
                <c:pt idx="473">
                  <c:v>-868.35565199999996</c:v>
                </c:pt>
                <c:pt idx="474">
                  <c:v>-868.38812299999995</c:v>
                </c:pt>
                <c:pt idx="475">
                  <c:v>-868.42138699999998</c:v>
                </c:pt>
                <c:pt idx="476">
                  <c:v>-868.45556599999998</c:v>
                </c:pt>
                <c:pt idx="477">
                  <c:v>-868.49041699999998</c:v>
                </c:pt>
                <c:pt idx="478">
                  <c:v>-868.52636700000005</c:v>
                </c:pt>
                <c:pt idx="479">
                  <c:v>-868.56274399999995</c:v>
                </c:pt>
                <c:pt idx="480">
                  <c:v>-868.60052499999995</c:v>
                </c:pt>
                <c:pt idx="481">
                  <c:v>-868.63855000000001</c:v>
                </c:pt>
                <c:pt idx="482">
                  <c:v>-868.67779499999995</c:v>
                </c:pt>
                <c:pt idx="483">
                  <c:v>-868.71752900000001</c:v>
                </c:pt>
                <c:pt idx="484">
                  <c:v>-868.75817900000004</c:v>
                </c:pt>
                <c:pt idx="485">
                  <c:v>-868.79980499999999</c:v>
                </c:pt>
                <c:pt idx="486">
                  <c:v>-868.84191899999996</c:v>
                </c:pt>
                <c:pt idx="487">
                  <c:v>-868.885132</c:v>
                </c:pt>
                <c:pt idx="488">
                  <c:v>-868.92901600000005</c:v>
                </c:pt>
                <c:pt idx="489">
                  <c:v>-868.97375499999998</c:v>
                </c:pt>
                <c:pt idx="490">
                  <c:v>-869.01916500000004</c:v>
                </c:pt>
                <c:pt idx="491">
                  <c:v>-869.06536900000003</c:v>
                </c:pt>
                <c:pt idx="492">
                  <c:v>-869.11242700000003</c:v>
                </c:pt>
                <c:pt idx="493">
                  <c:v>-869.16009499999996</c:v>
                </c:pt>
                <c:pt idx="494">
                  <c:v>-869.20867899999996</c:v>
                </c:pt>
                <c:pt idx="495">
                  <c:v>-869.25805700000001</c:v>
                </c:pt>
                <c:pt idx="496">
                  <c:v>-869.30810499999995</c:v>
                </c:pt>
                <c:pt idx="497">
                  <c:v>-869.35888699999998</c:v>
                </c:pt>
                <c:pt idx="498">
                  <c:v>-869.41046100000005</c:v>
                </c:pt>
                <c:pt idx="499">
                  <c:v>-869.46283000000005</c:v>
                </c:pt>
                <c:pt idx="500">
                  <c:v>-869.51586899999995</c:v>
                </c:pt>
                <c:pt idx="501">
                  <c:v>-869.56982400000004</c:v>
                </c:pt>
                <c:pt idx="502">
                  <c:v>-869.624146</c:v>
                </c:pt>
                <c:pt idx="503">
                  <c:v>-869.67950399999995</c:v>
                </c:pt>
                <c:pt idx="504">
                  <c:v>-869.73553500000003</c:v>
                </c:pt>
                <c:pt idx="505">
                  <c:v>-869.79235800000004</c:v>
                </c:pt>
                <c:pt idx="506">
                  <c:v>-869.84979199999998</c:v>
                </c:pt>
                <c:pt idx="507">
                  <c:v>-869.90795900000001</c:v>
                </c:pt>
                <c:pt idx="508">
                  <c:v>-869.96661400000005</c:v>
                </c:pt>
                <c:pt idx="509">
                  <c:v>-870.02624500000002</c:v>
                </c:pt>
                <c:pt idx="510">
                  <c:v>-870.08660899999995</c:v>
                </c:pt>
                <c:pt idx="511">
                  <c:v>-870.14746100000002</c:v>
                </c:pt>
                <c:pt idx="512">
                  <c:v>-870.20916699999998</c:v>
                </c:pt>
                <c:pt idx="513">
                  <c:v>-870.27136199999995</c:v>
                </c:pt>
                <c:pt idx="514">
                  <c:v>-870.33441200000004</c:v>
                </c:pt>
                <c:pt idx="515">
                  <c:v>-870.39813200000003</c:v>
                </c:pt>
                <c:pt idx="516">
                  <c:v>-870.46246299999996</c:v>
                </c:pt>
                <c:pt idx="517">
                  <c:v>-870.527466</c:v>
                </c:pt>
                <c:pt idx="518">
                  <c:v>-870.59307899999999</c:v>
                </c:pt>
                <c:pt idx="519">
                  <c:v>-870.65948500000002</c:v>
                </c:pt>
                <c:pt idx="520">
                  <c:v>-870.72644000000003</c:v>
                </c:pt>
                <c:pt idx="521">
                  <c:v>-870.79394500000001</c:v>
                </c:pt>
                <c:pt idx="522">
                  <c:v>-870.86224400000003</c:v>
                </c:pt>
                <c:pt idx="523">
                  <c:v>-870.93102999999996</c:v>
                </c:pt>
                <c:pt idx="524">
                  <c:v>-871.00054899999998</c:v>
                </c:pt>
                <c:pt idx="525">
                  <c:v>-871.07061799999997</c:v>
                </c:pt>
                <c:pt idx="526">
                  <c:v>-871.14166299999999</c:v>
                </c:pt>
                <c:pt idx="527">
                  <c:v>-871.21283000000005</c:v>
                </c:pt>
                <c:pt idx="528">
                  <c:v>-871.284851</c:v>
                </c:pt>
                <c:pt idx="529">
                  <c:v>-871.357483</c:v>
                </c:pt>
                <c:pt idx="530">
                  <c:v>-871.43060300000002</c:v>
                </c:pt>
                <c:pt idx="531">
                  <c:v>-871.50421100000005</c:v>
                </c:pt>
                <c:pt idx="532">
                  <c:v>-871.57855199999995</c:v>
                </c:pt>
                <c:pt idx="533">
                  <c:v>-871.65362500000003</c:v>
                </c:pt>
                <c:pt idx="534">
                  <c:v>-871.72924799999998</c:v>
                </c:pt>
                <c:pt idx="535">
                  <c:v>-871.80535899999995</c:v>
                </c:pt>
                <c:pt idx="536">
                  <c:v>-871.88189699999998</c:v>
                </c:pt>
                <c:pt idx="537">
                  <c:v>-871.95910600000002</c:v>
                </c:pt>
                <c:pt idx="538">
                  <c:v>-872.03680399999996</c:v>
                </c:pt>
                <c:pt idx="539">
                  <c:v>-872.11517300000003</c:v>
                </c:pt>
                <c:pt idx="540">
                  <c:v>-872.193848</c:v>
                </c:pt>
                <c:pt idx="541">
                  <c:v>-872.27343800000006</c:v>
                </c:pt>
                <c:pt idx="542">
                  <c:v>-872.35333300000002</c:v>
                </c:pt>
                <c:pt idx="543">
                  <c:v>-872.43365500000004</c:v>
                </c:pt>
                <c:pt idx="544">
                  <c:v>-872.51464799999997</c:v>
                </c:pt>
                <c:pt idx="545">
                  <c:v>-872.59619099999998</c:v>
                </c:pt>
                <c:pt idx="546">
                  <c:v>-872.67816200000004</c:v>
                </c:pt>
                <c:pt idx="547">
                  <c:v>-872.76086399999997</c:v>
                </c:pt>
                <c:pt idx="548">
                  <c:v>-872.84362799999997</c:v>
                </c:pt>
                <c:pt idx="549">
                  <c:v>-872.92724599999997</c:v>
                </c:pt>
                <c:pt idx="550">
                  <c:v>-873.01110800000004</c:v>
                </c:pt>
                <c:pt idx="551">
                  <c:v>-873.09576400000003</c:v>
                </c:pt>
                <c:pt idx="552">
                  <c:v>-873.18060300000002</c:v>
                </c:pt>
                <c:pt idx="553">
                  <c:v>-873.26580799999999</c:v>
                </c:pt>
                <c:pt idx="554">
                  <c:v>-873.35180700000001</c:v>
                </c:pt>
                <c:pt idx="555">
                  <c:v>-873.43798800000002</c:v>
                </c:pt>
                <c:pt idx="556">
                  <c:v>-873.52484100000004</c:v>
                </c:pt>
                <c:pt idx="557">
                  <c:v>-873.61206100000004</c:v>
                </c:pt>
                <c:pt idx="558">
                  <c:v>-873.69964600000003</c:v>
                </c:pt>
                <c:pt idx="559">
                  <c:v>-873.787781</c:v>
                </c:pt>
                <c:pt idx="560">
                  <c:v>-873.87609899999995</c:v>
                </c:pt>
                <c:pt idx="561">
                  <c:v>-873.96520999999996</c:v>
                </c:pt>
                <c:pt idx="562">
                  <c:v>-874.05450399999995</c:v>
                </c:pt>
                <c:pt idx="563">
                  <c:v>-874.14434800000004</c:v>
                </c:pt>
                <c:pt idx="564">
                  <c:v>-874.23455799999999</c:v>
                </c:pt>
                <c:pt idx="565">
                  <c:v>-874.32501200000002</c:v>
                </c:pt>
                <c:pt idx="566">
                  <c:v>-874.41601600000001</c:v>
                </c:pt>
                <c:pt idx="567">
                  <c:v>-874.50744599999996</c:v>
                </c:pt>
                <c:pt idx="568">
                  <c:v>-874.599243</c:v>
                </c:pt>
                <c:pt idx="569">
                  <c:v>-874.69116199999996</c:v>
                </c:pt>
                <c:pt idx="570">
                  <c:v>-874.78363000000002</c:v>
                </c:pt>
                <c:pt idx="571">
                  <c:v>-874.87646500000005</c:v>
                </c:pt>
                <c:pt idx="572">
                  <c:v>-874.96978799999999</c:v>
                </c:pt>
                <c:pt idx="573">
                  <c:v>-875.06311000000005</c:v>
                </c:pt>
                <c:pt idx="574">
                  <c:v>-875.15692100000001</c:v>
                </c:pt>
                <c:pt idx="575">
                  <c:v>-875.25134300000002</c:v>
                </c:pt>
                <c:pt idx="576">
                  <c:v>-875.34582499999999</c:v>
                </c:pt>
                <c:pt idx="577">
                  <c:v>-875.44067399999994</c:v>
                </c:pt>
                <c:pt idx="578">
                  <c:v>-875.535706</c:v>
                </c:pt>
                <c:pt idx="579">
                  <c:v>-875.63140899999996</c:v>
                </c:pt>
                <c:pt idx="580">
                  <c:v>-875.72717299999999</c:v>
                </c:pt>
                <c:pt idx="581">
                  <c:v>-875.82318099999998</c:v>
                </c:pt>
                <c:pt idx="582">
                  <c:v>-875.91967799999998</c:v>
                </c:pt>
                <c:pt idx="583">
                  <c:v>-876.01635699999997</c:v>
                </c:pt>
                <c:pt idx="584">
                  <c:v>-876.11321999999996</c:v>
                </c:pt>
                <c:pt idx="585">
                  <c:v>-876.21044900000004</c:v>
                </c:pt>
                <c:pt idx="586">
                  <c:v>-876.308044</c:v>
                </c:pt>
                <c:pt idx="587">
                  <c:v>-876.40582300000005</c:v>
                </c:pt>
                <c:pt idx="588">
                  <c:v>-876.50384499999996</c:v>
                </c:pt>
                <c:pt idx="589">
                  <c:v>-876.60192900000004</c:v>
                </c:pt>
                <c:pt idx="590">
                  <c:v>-876.70056199999999</c:v>
                </c:pt>
                <c:pt idx="591">
                  <c:v>-876.79919400000006</c:v>
                </c:pt>
                <c:pt idx="592">
                  <c:v>-876.89831500000003</c:v>
                </c:pt>
                <c:pt idx="593">
                  <c:v>-876.99743699999999</c:v>
                </c:pt>
                <c:pt idx="594">
                  <c:v>-877.09692399999994</c:v>
                </c:pt>
                <c:pt idx="595">
                  <c:v>-877.19653300000004</c:v>
                </c:pt>
                <c:pt idx="596">
                  <c:v>-877.29644800000005</c:v>
                </c:pt>
                <c:pt idx="597">
                  <c:v>-877.39648399999999</c:v>
                </c:pt>
                <c:pt idx="598">
                  <c:v>-877.49676499999998</c:v>
                </c:pt>
                <c:pt idx="599">
                  <c:v>-877.59698500000002</c:v>
                </c:pt>
                <c:pt idx="600">
                  <c:v>-877.69787599999995</c:v>
                </c:pt>
                <c:pt idx="601">
                  <c:v>-877.79840100000001</c:v>
                </c:pt>
                <c:pt idx="602">
                  <c:v>-877.89959699999997</c:v>
                </c:pt>
                <c:pt idx="603">
                  <c:v>-878.00079300000004</c:v>
                </c:pt>
                <c:pt idx="604">
                  <c:v>-878.10192900000004</c:v>
                </c:pt>
                <c:pt idx="605">
                  <c:v>-878.20361300000002</c:v>
                </c:pt>
                <c:pt idx="606">
                  <c:v>-878.30487100000005</c:v>
                </c:pt>
                <c:pt idx="607">
                  <c:v>-878.40686000000005</c:v>
                </c:pt>
                <c:pt idx="608">
                  <c:v>-878.50854500000003</c:v>
                </c:pt>
                <c:pt idx="609">
                  <c:v>-878.61047399999995</c:v>
                </c:pt>
                <c:pt idx="610">
                  <c:v>-878.71270800000002</c:v>
                </c:pt>
                <c:pt idx="611">
                  <c:v>-878.81494099999998</c:v>
                </c:pt>
                <c:pt idx="612">
                  <c:v>-878.917236</c:v>
                </c:pt>
                <c:pt idx="613">
                  <c:v>-879.01965299999995</c:v>
                </c:pt>
                <c:pt idx="614">
                  <c:v>-879.12207000000001</c:v>
                </c:pt>
                <c:pt idx="615">
                  <c:v>-879.22491500000001</c:v>
                </c:pt>
                <c:pt idx="616">
                  <c:v>-879.32757600000002</c:v>
                </c:pt>
                <c:pt idx="617">
                  <c:v>-879.43035899999995</c:v>
                </c:pt>
                <c:pt idx="618">
                  <c:v>-879.53320299999996</c:v>
                </c:pt>
                <c:pt idx="619">
                  <c:v>-879.635986</c:v>
                </c:pt>
                <c:pt idx="620">
                  <c:v>-879.739014</c:v>
                </c:pt>
                <c:pt idx="621">
                  <c:v>-879.84204099999999</c:v>
                </c:pt>
                <c:pt idx="622">
                  <c:v>-879.94500700000003</c:v>
                </c:pt>
                <c:pt idx="623">
                  <c:v>-880.04840100000001</c:v>
                </c:pt>
                <c:pt idx="624">
                  <c:v>-880.151611</c:v>
                </c:pt>
                <c:pt idx="625">
                  <c:v>-880.25469999999996</c:v>
                </c:pt>
                <c:pt idx="626">
                  <c:v>-880.35797100000002</c:v>
                </c:pt>
                <c:pt idx="627">
                  <c:v>-880.46118200000001</c:v>
                </c:pt>
                <c:pt idx="628">
                  <c:v>-880.56433100000004</c:v>
                </c:pt>
                <c:pt idx="629">
                  <c:v>-880.66772500000002</c:v>
                </c:pt>
                <c:pt idx="630">
                  <c:v>-880.77099599999997</c:v>
                </c:pt>
                <c:pt idx="631">
                  <c:v>-880.87420699999996</c:v>
                </c:pt>
                <c:pt idx="632">
                  <c:v>-880.97735599999999</c:v>
                </c:pt>
                <c:pt idx="633">
                  <c:v>-881.08081100000004</c:v>
                </c:pt>
                <c:pt idx="634">
                  <c:v>-881.18395999999996</c:v>
                </c:pt>
                <c:pt idx="635">
                  <c:v>-881.28723100000002</c:v>
                </c:pt>
                <c:pt idx="636">
                  <c:v>-881.39025900000001</c:v>
                </c:pt>
                <c:pt idx="637">
                  <c:v>-881.49322500000005</c:v>
                </c:pt>
                <c:pt idx="638">
                  <c:v>-881.59637499999997</c:v>
                </c:pt>
                <c:pt idx="639">
                  <c:v>-881.69928000000004</c:v>
                </c:pt>
                <c:pt idx="640">
                  <c:v>-881.80242899999996</c:v>
                </c:pt>
                <c:pt idx="641">
                  <c:v>-881.90515100000005</c:v>
                </c:pt>
                <c:pt idx="642">
                  <c:v>-882.00787400000002</c:v>
                </c:pt>
                <c:pt idx="643">
                  <c:v>-882.11090100000001</c:v>
                </c:pt>
                <c:pt idx="644">
                  <c:v>-882.21350099999995</c:v>
                </c:pt>
                <c:pt idx="645">
                  <c:v>-882.31597899999997</c:v>
                </c:pt>
                <c:pt idx="646">
                  <c:v>-882.41839600000003</c:v>
                </c:pt>
                <c:pt idx="647">
                  <c:v>-882.52087400000005</c:v>
                </c:pt>
                <c:pt idx="648">
                  <c:v>-882.62316899999996</c:v>
                </c:pt>
                <c:pt idx="649">
                  <c:v>-882.725281</c:v>
                </c:pt>
                <c:pt idx="650">
                  <c:v>-882.82751499999995</c:v>
                </c:pt>
                <c:pt idx="651">
                  <c:v>-882.92950399999995</c:v>
                </c:pt>
                <c:pt idx="652">
                  <c:v>-883.03112799999997</c:v>
                </c:pt>
                <c:pt idx="653">
                  <c:v>-883.13317900000004</c:v>
                </c:pt>
                <c:pt idx="654">
                  <c:v>-883.23461899999995</c:v>
                </c:pt>
                <c:pt idx="655">
                  <c:v>-883.33612100000005</c:v>
                </c:pt>
                <c:pt idx="656">
                  <c:v>-883.43731700000001</c:v>
                </c:pt>
                <c:pt idx="657">
                  <c:v>-883.53851299999997</c:v>
                </c:pt>
                <c:pt idx="658">
                  <c:v>-883.63952600000005</c:v>
                </c:pt>
                <c:pt idx="659">
                  <c:v>-883.74029499999995</c:v>
                </c:pt>
                <c:pt idx="660">
                  <c:v>-883.841003</c:v>
                </c:pt>
                <c:pt idx="661">
                  <c:v>-883.94158900000002</c:v>
                </c:pt>
                <c:pt idx="662">
                  <c:v>-884.04187000000002</c:v>
                </c:pt>
                <c:pt idx="663">
                  <c:v>-884.14209000000005</c:v>
                </c:pt>
                <c:pt idx="664">
                  <c:v>-884.24200399999995</c:v>
                </c:pt>
                <c:pt idx="665">
                  <c:v>-884.34167500000001</c:v>
                </c:pt>
                <c:pt idx="666">
                  <c:v>-884.441284</c:v>
                </c:pt>
                <c:pt idx="667">
                  <c:v>-884.54070999999999</c:v>
                </c:pt>
                <c:pt idx="668">
                  <c:v>-884.63983199999996</c:v>
                </c:pt>
                <c:pt idx="669">
                  <c:v>-884.73877000000005</c:v>
                </c:pt>
                <c:pt idx="670">
                  <c:v>-884.83752400000003</c:v>
                </c:pt>
                <c:pt idx="671">
                  <c:v>-884.93597399999999</c:v>
                </c:pt>
                <c:pt idx="672">
                  <c:v>-885.03430200000003</c:v>
                </c:pt>
                <c:pt idx="673">
                  <c:v>-885.13232400000004</c:v>
                </c:pt>
                <c:pt idx="674">
                  <c:v>-885.23022500000002</c:v>
                </c:pt>
                <c:pt idx="675">
                  <c:v>-885.32763699999998</c:v>
                </c:pt>
                <c:pt idx="676">
                  <c:v>-885.42511000000002</c:v>
                </c:pt>
                <c:pt idx="677">
                  <c:v>-885.52221699999996</c:v>
                </c:pt>
                <c:pt idx="678">
                  <c:v>-885.61908000000005</c:v>
                </c:pt>
                <c:pt idx="679">
                  <c:v>-885.71582000000001</c:v>
                </c:pt>
                <c:pt idx="680">
                  <c:v>-885.81195100000002</c:v>
                </c:pt>
                <c:pt idx="681">
                  <c:v>-885.90801999999996</c:v>
                </c:pt>
                <c:pt idx="682">
                  <c:v>-886.00372300000004</c:v>
                </c:pt>
                <c:pt idx="683">
                  <c:v>-886.09930399999996</c:v>
                </c:pt>
                <c:pt idx="684">
                  <c:v>-886.19451900000001</c:v>
                </c:pt>
                <c:pt idx="685">
                  <c:v>-886.28955099999996</c:v>
                </c:pt>
                <c:pt idx="686">
                  <c:v>-886.38415499999996</c:v>
                </c:pt>
                <c:pt idx="687">
                  <c:v>-886.47839399999998</c:v>
                </c:pt>
                <c:pt idx="688">
                  <c:v>-886.57250999999997</c:v>
                </c:pt>
                <c:pt idx="689">
                  <c:v>-886.66607699999997</c:v>
                </c:pt>
                <c:pt idx="690">
                  <c:v>-886.75958300000002</c:v>
                </c:pt>
                <c:pt idx="691">
                  <c:v>-886.85266100000001</c:v>
                </c:pt>
                <c:pt idx="692">
                  <c:v>-886.94567900000004</c:v>
                </c:pt>
                <c:pt idx="693">
                  <c:v>-887.03802499999995</c:v>
                </c:pt>
                <c:pt idx="694">
                  <c:v>-887.13024900000005</c:v>
                </c:pt>
                <c:pt idx="695">
                  <c:v>-887.22216800000001</c:v>
                </c:pt>
                <c:pt idx="696">
                  <c:v>-887.31353799999999</c:v>
                </c:pt>
                <c:pt idx="697">
                  <c:v>-887.40478499999995</c:v>
                </c:pt>
                <c:pt idx="698">
                  <c:v>-887.495544</c:v>
                </c:pt>
                <c:pt idx="699">
                  <c:v>-887.58618200000001</c:v>
                </c:pt>
                <c:pt idx="700">
                  <c:v>-887.67639199999996</c:v>
                </c:pt>
                <c:pt idx="701">
                  <c:v>-887.76586899999995</c:v>
                </c:pt>
                <c:pt idx="702">
                  <c:v>-887.85565199999996</c:v>
                </c:pt>
                <c:pt idx="703">
                  <c:v>-887.94464100000005</c:v>
                </c:pt>
                <c:pt idx="704">
                  <c:v>-888.03326400000003</c:v>
                </c:pt>
                <c:pt idx="705">
                  <c:v>-888.12164299999995</c:v>
                </c:pt>
                <c:pt idx="706">
                  <c:v>-888.209656</c:v>
                </c:pt>
                <c:pt idx="707">
                  <c:v>-888.29730199999995</c:v>
                </c:pt>
                <c:pt idx="708">
                  <c:v>-888.38464399999998</c:v>
                </c:pt>
                <c:pt idx="709">
                  <c:v>-888.47131300000001</c:v>
                </c:pt>
                <c:pt idx="710">
                  <c:v>-888.55773899999997</c:v>
                </c:pt>
                <c:pt idx="711">
                  <c:v>-888.64367700000003</c:v>
                </c:pt>
                <c:pt idx="712">
                  <c:v>-888.72961399999997</c:v>
                </c:pt>
                <c:pt idx="713">
                  <c:v>-888.81469700000002</c:v>
                </c:pt>
                <c:pt idx="714">
                  <c:v>-888.89959699999997</c:v>
                </c:pt>
                <c:pt idx="715">
                  <c:v>-888.98419200000001</c:v>
                </c:pt>
                <c:pt idx="716">
                  <c:v>-889.06823699999995</c:v>
                </c:pt>
                <c:pt idx="717">
                  <c:v>-889.151794</c:v>
                </c:pt>
                <c:pt idx="718">
                  <c:v>-889.23498500000005</c:v>
                </c:pt>
                <c:pt idx="719">
                  <c:v>-889.31787099999997</c:v>
                </c:pt>
                <c:pt idx="720">
                  <c:v>-889.40045199999997</c:v>
                </c:pt>
                <c:pt idx="721">
                  <c:v>-889.48236099999997</c:v>
                </c:pt>
                <c:pt idx="722">
                  <c:v>-889.56390399999998</c:v>
                </c:pt>
                <c:pt idx="723">
                  <c:v>-889.645081</c:v>
                </c:pt>
                <c:pt idx="724">
                  <c:v>-889.72564699999998</c:v>
                </c:pt>
                <c:pt idx="725">
                  <c:v>-889.80602999999996</c:v>
                </c:pt>
                <c:pt idx="726">
                  <c:v>-889.88586399999997</c:v>
                </c:pt>
                <c:pt idx="727">
                  <c:v>-889.96527100000003</c:v>
                </c:pt>
                <c:pt idx="728">
                  <c:v>-890.044128</c:v>
                </c:pt>
                <c:pt idx="729">
                  <c:v>-890.12268100000006</c:v>
                </c:pt>
                <c:pt idx="730">
                  <c:v>-890.20092799999998</c:v>
                </c:pt>
                <c:pt idx="731">
                  <c:v>-890.278503</c:v>
                </c:pt>
                <c:pt idx="732">
                  <c:v>-890.35546899999997</c:v>
                </c:pt>
                <c:pt idx="733">
                  <c:v>-890.43225099999995</c:v>
                </c:pt>
                <c:pt idx="734">
                  <c:v>-890.50866699999995</c:v>
                </c:pt>
                <c:pt idx="735">
                  <c:v>-890.58435099999997</c:v>
                </c:pt>
                <c:pt idx="736">
                  <c:v>-890.65972899999997</c:v>
                </c:pt>
                <c:pt idx="737">
                  <c:v>-890.73443599999996</c:v>
                </c:pt>
                <c:pt idx="738">
                  <c:v>-890.808899</c:v>
                </c:pt>
                <c:pt idx="739">
                  <c:v>-890.88281300000006</c:v>
                </c:pt>
                <c:pt idx="740">
                  <c:v>-890.95636000000002</c:v>
                </c:pt>
                <c:pt idx="741">
                  <c:v>-891.02923599999997</c:v>
                </c:pt>
                <c:pt idx="742">
                  <c:v>-891.10186799999997</c:v>
                </c:pt>
                <c:pt idx="743">
                  <c:v>-891.173767</c:v>
                </c:pt>
                <c:pt idx="744">
                  <c:v>-891.24517800000001</c:v>
                </c:pt>
                <c:pt idx="745">
                  <c:v>-891.31622300000004</c:v>
                </c:pt>
                <c:pt idx="746">
                  <c:v>-891.386841</c:v>
                </c:pt>
                <c:pt idx="747">
                  <c:v>-891.45684800000004</c:v>
                </c:pt>
                <c:pt idx="748">
                  <c:v>-891.52630599999998</c:v>
                </c:pt>
                <c:pt idx="749">
                  <c:v>-891.59558100000004</c:v>
                </c:pt>
                <c:pt idx="750">
                  <c:v>-891.66400099999998</c:v>
                </c:pt>
                <c:pt idx="751">
                  <c:v>-891.73199499999998</c:v>
                </c:pt>
                <c:pt idx="752">
                  <c:v>-891.79974400000003</c:v>
                </c:pt>
                <c:pt idx="753">
                  <c:v>-891.86669900000004</c:v>
                </c:pt>
                <c:pt idx="754">
                  <c:v>-891.93341099999998</c:v>
                </c:pt>
                <c:pt idx="755">
                  <c:v>-891.99957300000005</c:v>
                </c:pt>
                <c:pt idx="756">
                  <c:v>-892.06506300000001</c:v>
                </c:pt>
                <c:pt idx="757">
                  <c:v>-892.13024900000005</c:v>
                </c:pt>
                <c:pt idx="758">
                  <c:v>-892.19476299999997</c:v>
                </c:pt>
                <c:pt idx="759">
                  <c:v>-892.25885000000005</c:v>
                </c:pt>
                <c:pt idx="760">
                  <c:v>-892.32257100000004</c:v>
                </c:pt>
                <c:pt idx="761">
                  <c:v>-892.38555899999994</c:v>
                </c:pt>
                <c:pt idx="762">
                  <c:v>-892.44787599999995</c:v>
                </c:pt>
                <c:pt idx="763">
                  <c:v>-892.50988800000005</c:v>
                </c:pt>
                <c:pt idx="764">
                  <c:v>-892.57153300000004</c:v>
                </c:pt>
                <c:pt idx="765">
                  <c:v>-892.63250700000003</c:v>
                </c:pt>
                <c:pt idx="766">
                  <c:v>-892.69281000000001</c:v>
                </c:pt>
                <c:pt idx="767">
                  <c:v>-892.75286900000003</c:v>
                </c:pt>
                <c:pt idx="768">
                  <c:v>-892.81231700000001</c:v>
                </c:pt>
                <c:pt idx="769">
                  <c:v>-892.87115500000004</c:v>
                </c:pt>
                <c:pt idx="770">
                  <c:v>-892.92938200000003</c:v>
                </c:pt>
                <c:pt idx="771">
                  <c:v>-892.98742700000003</c:v>
                </c:pt>
                <c:pt idx="772">
                  <c:v>-893.04486099999997</c:v>
                </c:pt>
                <c:pt idx="773">
                  <c:v>-893.10156300000006</c:v>
                </c:pt>
                <c:pt idx="774">
                  <c:v>-893.15808100000004</c:v>
                </c:pt>
                <c:pt idx="775">
                  <c:v>-893.21362299999998</c:v>
                </c:pt>
                <c:pt idx="776">
                  <c:v>-893.26898200000005</c:v>
                </c:pt>
                <c:pt idx="777">
                  <c:v>-893.32354699999996</c:v>
                </c:pt>
                <c:pt idx="778">
                  <c:v>-893.377747</c:v>
                </c:pt>
                <c:pt idx="779">
                  <c:v>-893.43158000000005</c:v>
                </c:pt>
                <c:pt idx="780">
                  <c:v>-893.48449700000003</c:v>
                </c:pt>
                <c:pt idx="781">
                  <c:v>-893.53710899999999</c:v>
                </c:pt>
                <c:pt idx="782">
                  <c:v>-893.589111</c:v>
                </c:pt>
                <c:pt idx="783">
                  <c:v>-893.64074700000003</c:v>
                </c:pt>
                <c:pt idx="784">
                  <c:v>-893.69171100000005</c:v>
                </c:pt>
                <c:pt idx="785">
                  <c:v>-893.74230999999997</c:v>
                </c:pt>
                <c:pt idx="786">
                  <c:v>-893.792236</c:v>
                </c:pt>
                <c:pt idx="787">
                  <c:v>-893.84149200000002</c:v>
                </c:pt>
                <c:pt idx="788">
                  <c:v>-893.89044200000001</c:v>
                </c:pt>
                <c:pt idx="789">
                  <c:v>-893.93884300000002</c:v>
                </c:pt>
                <c:pt idx="790">
                  <c:v>-893.98657200000002</c:v>
                </c:pt>
                <c:pt idx="791">
                  <c:v>-894.03381300000001</c:v>
                </c:pt>
                <c:pt idx="792">
                  <c:v>-894.08050500000002</c:v>
                </c:pt>
                <c:pt idx="793">
                  <c:v>-894.12676999999996</c:v>
                </c:pt>
                <c:pt idx="794">
                  <c:v>-894.17230199999995</c:v>
                </c:pt>
                <c:pt idx="795">
                  <c:v>-894.21758999999997</c:v>
                </c:pt>
                <c:pt idx="796">
                  <c:v>-894.26214600000003</c:v>
                </c:pt>
                <c:pt idx="797">
                  <c:v>-894.306152</c:v>
                </c:pt>
                <c:pt idx="798">
                  <c:v>-894.34973100000002</c:v>
                </c:pt>
                <c:pt idx="799">
                  <c:v>-894.39282200000002</c:v>
                </c:pt>
                <c:pt idx="800">
                  <c:v>-894.43524200000002</c:v>
                </c:pt>
                <c:pt idx="801">
                  <c:v>-894.47711200000003</c:v>
                </c:pt>
                <c:pt idx="802">
                  <c:v>-894.51873799999998</c:v>
                </c:pt>
                <c:pt idx="803">
                  <c:v>-894.55944799999997</c:v>
                </c:pt>
                <c:pt idx="804">
                  <c:v>-894.59979199999998</c:v>
                </c:pt>
                <c:pt idx="805">
                  <c:v>-894.63946499999997</c:v>
                </c:pt>
                <c:pt idx="806">
                  <c:v>-894.67901600000005</c:v>
                </c:pt>
                <c:pt idx="807">
                  <c:v>-894.71758999999997</c:v>
                </c:pt>
                <c:pt idx="808">
                  <c:v>-894.75604199999998</c:v>
                </c:pt>
                <c:pt idx="809">
                  <c:v>-894.79370100000006</c:v>
                </c:pt>
                <c:pt idx="810">
                  <c:v>-894.83081100000004</c:v>
                </c:pt>
                <c:pt idx="811">
                  <c:v>-894.86755400000004</c:v>
                </c:pt>
                <c:pt idx="812">
                  <c:v>-894.903503</c:v>
                </c:pt>
                <c:pt idx="813">
                  <c:v>-894.93933100000004</c:v>
                </c:pt>
                <c:pt idx="814">
                  <c:v>-894.97442599999999</c:v>
                </c:pt>
                <c:pt idx="815">
                  <c:v>-895.00885000000005</c:v>
                </c:pt>
                <c:pt idx="816">
                  <c:v>-895.04315199999996</c:v>
                </c:pt>
                <c:pt idx="817">
                  <c:v>-895.07647699999995</c:v>
                </c:pt>
                <c:pt idx="818">
                  <c:v>-895.10949700000003</c:v>
                </c:pt>
                <c:pt idx="819">
                  <c:v>-895.14202899999998</c:v>
                </c:pt>
                <c:pt idx="820">
                  <c:v>-895.17419400000006</c:v>
                </c:pt>
                <c:pt idx="821">
                  <c:v>-895.20556599999998</c:v>
                </c:pt>
                <c:pt idx="822">
                  <c:v>-895.23657200000002</c:v>
                </c:pt>
                <c:pt idx="823">
                  <c:v>-895.26690699999995</c:v>
                </c:pt>
                <c:pt idx="824">
                  <c:v>-895.29675299999997</c:v>
                </c:pt>
                <c:pt idx="825">
                  <c:v>-895.32635500000004</c:v>
                </c:pt>
                <c:pt idx="826">
                  <c:v>-895.35522500000002</c:v>
                </c:pt>
                <c:pt idx="827">
                  <c:v>-895.38354500000003</c:v>
                </c:pt>
                <c:pt idx="828">
                  <c:v>-895.41149900000005</c:v>
                </c:pt>
                <c:pt idx="829">
                  <c:v>-895.43890399999998</c:v>
                </c:pt>
                <c:pt idx="830">
                  <c:v>-895.46594200000004</c:v>
                </c:pt>
                <c:pt idx="831">
                  <c:v>-895.49230999999997</c:v>
                </c:pt>
                <c:pt idx="832">
                  <c:v>-895.51806599999998</c:v>
                </c:pt>
                <c:pt idx="833">
                  <c:v>-895.54357900000002</c:v>
                </c:pt>
                <c:pt idx="834">
                  <c:v>-895.56854199999998</c:v>
                </c:pt>
                <c:pt idx="835">
                  <c:v>-895.59307899999999</c:v>
                </c:pt>
                <c:pt idx="836">
                  <c:v>-895.61682099999996</c:v>
                </c:pt>
                <c:pt idx="837">
                  <c:v>-895.64025900000001</c:v>
                </c:pt>
                <c:pt idx="838">
                  <c:v>-895.66320800000005</c:v>
                </c:pt>
                <c:pt idx="839">
                  <c:v>-895.685608</c:v>
                </c:pt>
                <c:pt idx="840">
                  <c:v>-895.70764199999996</c:v>
                </c:pt>
                <c:pt idx="841">
                  <c:v>-895.72918700000002</c:v>
                </c:pt>
                <c:pt idx="842">
                  <c:v>-895.75018299999999</c:v>
                </c:pt>
                <c:pt idx="843">
                  <c:v>-895.77069100000006</c:v>
                </c:pt>
                <c:pt idx="844">
                  <c:v>-895.79070999999999</c:v>
                </c:pt>
                <c:pt idx="845">
                  <c:v>-895.81048599999997</c:v>
                </c:pt>
                <c:pt idx="846">
                  <c:v>-895.82946800000002</c:v>
                </c:pt>
                <c:pt idx="847">
                  <c:v>-895.84808299999997</c:v>
                </c:pt>
                <c:pt idx="848">
                  <c:v>-895.86639400000001</c:v>
                </c:pt>
                <c:pt idx="849">
                  <c:v>-895.88403300000004</c:v>
                </c:pt>
                <c:pt idx="850">
                  <c:v>-895.90142800000001</c:v>
                </c:pt>
                <c:pt idx="851">
                  <c:v>-895.91815199999996</c:v>
                </c:pt>
                <c:pt idx="852">
                  <c:v>-895.93457000000001</c:v>
                </c:pt>
                <c:pt idx="853">
                  <c:v>-895.950378</c:v>
                </c:pt>
                <c:pt idx="854">
                  <c:v>-895.96569799999997</c:v>
                </c:pt>
                <c:pt idx="855">
                  <c:v>-895.98071300000004</c:v>
                </c:pt>
                <c:pt idx="856">
                  <c:v>-895.99530000000004</c:v>
                </c:pt>
                <c:pt idx="857">
                  <c:v>-896.00952099999995</c:v>
                </c:pt>
                <c:pt idx="858">
                  <c:v>-896.02301</c:v>
                </c:pt>
                <c:pt idx="859">
                  <c:v>-896.03625499999998</c:v>
                </c:pt>
                <c:pt idx="860">
                  <c:v>-896.04901099999995</c:v>
                </c:pt>
                <c:pt idx="861">
                  <c:v>-896.06152299999997</c:v>
                </c:pt>
                <c:pt idx="862">
                  <c:v>-896.07336399999997</c:v>
                </c:pt>
                <c:pt idx="863">
                  <c:v>-896.08496100000002</c:v>
                </c:pt>
                <c:pt idx="864">
                  <c:v>-896.09600799999998</c:v>
                </c:pt>
                <c:pt idx="865">
                  <c:v>-896.10644500000001</c:v>
                </c:pt>
                <c:pt idx="866">
                  <c:v>-896.11682099999996</c:v>
                </c:pt>
                <c:pt idx="867">
                  <c:v>-896.12664800000005</c:v>
                </c:pt>
                <c:pt idx="868">
                  <c:v>-896.135986</c:v>
                </c:pt>
                <c:pt idx="869">
                  <c:v>-896.14502000000005</c:v>
                </c:pt>
                <c:pt idx="870">
                  <c:v>-896.15362500000003</c:v>
                </c:pt>
                <c:pt idx="871">
                  <c:v>-896.161743</c:v>
                </c:pt>
                <c:pt idx="872">
                  <c:v>-896.16949499999998</c:v>
                </c:pt>
                <c:pt idx="873">
                  <c:v>-896.17687999999998</c:v>
                </c:pt>
                <c:pt idx="874">
                  <c:v>-896.18383800000004</c:v>
                </c:pt>
                <c:pt idx="875">
                  <c:v>-896.19049099999995</c:v>
                </c:pt>
                <c:pt idx="876">
                  <c:v>-896.19665499999996</c:v>
                </c:pt>
                <c:pt idx="877">
                  <c:v>-896.20263699999998</c:v>
                </c:pt>
                <c:pt idx="878">
                  <c:v>-896.20788600000003</c:v>
                </c:pt>
                <c:pt idx="879">
                  <c:v>-896.21313499999997</c:v>
                </c:pt>
                <c:pt idx="880">
                  <c:v>-896.21771200000001</c:v>
                </c:pt>
                <c:pt idx="881">
                  <c:v>-896.22192399999994</c:v>
                </c:pt>
                <c:pt idx="882">
                  <c:v>-896.22589100000005</c:v>
                </c:pt>
                <c:pt idx="883">
                  <c:v>-896.22949200000005</c:v>
                </c:pt>
                <c:pt idx="884">
                  <c:v>-896.23284899999999</c:v>
                </c:pt>
                <c:pt idx="885">
                  <c:v>-896.23571800000002</c:v>
                </c:pt>
                <c:pt idx="886">
                  <c:v>-896.23809800000004</c:v>
                </c:pt>
                <c:pt idx="887">
                  <c:v>-896.24023399999999</c:v>
                </c:pt>
                <c:pt idx="888">
                  <c:v>-896.24206500000003</c:v>
                </c:pt>
                <c:pt idx="889">
                  <c:v>-896.24371299999996</c:v>
                </c:pt>
                <c:pt idx="890">
                  <c:v>-896.24481200000002</c:v>
                </c:pt>
                <c:pt idx="891">
                  <c:v>-896.245544</c:v>
                </c:pt>
                <c:pt idx="892">
                  <c:v>-896.24597200000005</c:v>
                </c:pt>
                <c:pt idx="893">
                  <c:v>-896.24597200000005</c:v>
                </c:pt>
                <c:pt idx="894">
                  <c:v>-896.24591099999998</c:v>
                </c:pt>
                <c:pt idx="895">
                  <c:v>-896.24530000000004</c:v>
                </c:pt>
                <c:pt idx="896">
                  <c:v>-896.24462900000003</c:v>
                </c:pt>
                <c:pt idx="897">
                  <c:v>-896.24340800000004</c:v>
                </c:pt>
                <c:pt idx="898">
                  <c:v>-896.24212599999998</c:v>
                </c:pt>
                <c:pt idx="899">
                  <c:v>-896.24023399999999</c:v>
                </c:pt>
                <c:pt idx="900">
                  <c:v>-896.23821999999996</c:v>
                </c:pt>
                <c:pt idx="901">
                  <c:v>-896.23577899999998</c:v>
                </c:pt>
                <c:pt idx="902">
                  <c:v>-896.23315400000001</c:v>
                </c:pt>
                <c:pt idx="903">
                  <c:v>-896.23022500000002</c:v>
                </c:pt>
                <c:pt idx="904">
                  <c:v>-896.22711200000003</c:v>
                </c:pt>
                <c:pt idx="905">
                  <c:v>-896.22375499999998</c:v>
                </c:pt>
                <c:pt idx="906">
                  <c:v>-896.21978799999999</c:v>
                </c:pt>
                <c:pt idx="907">
                  <c:v>-896.21588099999997</c:v>
                </c:pt>
                <c:pt idx="908">
                  <c:v>-896.21142599999996</c:v>
                </c:pt>
                <c:pt idx="909">
                  <c:v>-896.20678699999996</c:v>
                </c:pt>
                <c:pt idx="910">
                  <c:v>-896.20208700000001</c:v>
                </c:pt>
                <c:pt idx="911">
                  <c:v>-896.19695999999999</c:v>
                </c:pt>
                <c:pt idx="912">
                  <c:v>-896.19152799999995</c:v>
                </c:pt>
                <c:pt idx="913">
                  <c:v>-896.18603499999995</c:v>
                </c:pt>
                <c:pt idx="914">
                  <c:v>-896.18029799999999</c:v>
                </c:pt>
                <c:pt idx="915">
                  <c:v>-896.17413299999998</c:v>
                </c:pt>
                <c:pt idx="916">
                  <c:v>-896.16778599999998</c:v>
                </c:pt>
                <c:pt idx="917">
                  <c:v>-896.16113299999995</c:v>
                </c:pt>
                <c:pt idx="918">
                  <c:v>-896.15441899999996</c:v>
                </c:pt>
                <c:pt idx="919">
                  <c:v>-896.14727800000003</c:v>
                </c:pt>
                <c:pt idx="920">
                  <c:v>-896.14019800000005</c:v>
                </c:pt>
                <c:pt idx="921">
                  <c:v>-896.13287400000002</c:v>
                </c:pt>
                <c:pt idx="922">
                  <c:v>-896.12518299999999</c:v>
                </c:pt>
                <c:pt idx="923">
                  <c:v>-896.11737100000005</c:v>
                </c:pt>
                <c:pt idx="924">
                  <c:v>-896.10943599999996</c:v>
                </c:pt>
                <c:pt idx="925">
                  <c:v>-896.10101299999997</c:v>
                </c:pt>
                <c:pt idx="926">
                  <c:v>-896.09277299999997</c:v>
                </c:pt>
                <c:pt idx="927">
                  <c:v>-896.08416699999998</c:v>
                </c:pt>
                <c:pt idx="928">
                  <c:v>-896.07543899999996</c:v>
                </c:pt>
                <c:pt idx="929">
                  <c:v>-896.06646699999999</c:v>
                </c:pt>
                <c:pt idx="930">
                  <c:v>-896.05737299999998</c:v>
                </c:pt>
                <c:pt idx="931">
                  <c:v>-896.04797399999995</c:v>
                </c:pt>
                <c:pt idx="932">
                  <c:v>-896.03857400000004</c:v>
                </c:pt>
                <c:pt idx="933">
                  <c:v>-896.02899200000002</c:v>
                </c:pt>
                <c:pt idx="934">
                  <c:v>-896.01928699999996</c:v>
                </c:pt>
                <c:pt idx="935">
                  <c:v>-896.009277</c:v>
                </c:pt>
                <c:pt idx="936">
                  <c:v>-895.99926800000003</c:v>
                </c:pt>
                <c:pt idx="937">
                  <c:v>-895.98919699999999</c:v>
                </c:pt>
                <c:pt idx="938">
                  <c:v>-895.978882</c:v>
                </c:pt>
                <c:pt idx="939">
                  <c:v>-895.96826199999998</c:v>
                </c:pt>
                <c:pt idx="940">
                  <c:v>-895.95788600000003</c:v>
                </c:pt>
                <c:pt idx="941">
                  <c:v>-895.94708300000002</c:v>
                </c:pt>
                <c:pt idx="942">
                  <c:v>-895.93640100000005</c:v>
                </c:pt>
                <c:pt idx="943">
                  <c:v>-895.92541500000004</c:v>
                </c:pt>
                <c:pt idx="944">
                  <c:v>-895.91436799999997</c:v>
                </c:pt>
                <c:pt idx="945">
                  <c:v>-895.90332000000001</c:v>
                </c:pt>
                <c:pt idx="946">
                  <c:v>-895.89209000000005</c:v>
                </c:pt>
                <c:pt idx="947">
                  <c:v>-895.88067599999999</c:v>
                </c:pt>
                <c:pt idx="948">
                  <c:v>-895.86938499999997</c:v>
                </c:pt>
                <c:pt idx="949">
                  <c:v>-895.85790999999995</c:v>
                </c:pt>
                <c:pt idx="950">
                  <c:v>-895.84631300000001</c:v>
                </c:pt>
                <c:pt idx="951">
                  <c:v>-895.83489999999995</c:v>
                </c:pt>
                <c:pt idx="952">
                  <c:v>-895.82318099999998</c:v>
                </c:pt>
                <c:pt idx="953">
                  <c:v>-895.81152299999997</c:v>
                </c:pt>
                <c:pt idx="954">
                  <c:v>-895.799622</c:v>
                </c:pt>
                <c:pt idx="955">
                  <c:v>-895.78772000000004</c:v>
                </c:pt>
                <c:pt idx="956">
                  <c:v>-895.77600099999995</c:v>
                </c:pt>
                <c:pt idx="957">
                  <c:v>-895.76403800000003</c:v>
                </c:pt>
                <c:pt idx="958">
                  <c:v>-895.75201400000003</c:v>
                </c:pt>
                <c:pt idx="959">
                  <c:v>-895.73999000000003</c:v>
                </c:pt>
                <c:pt idx="960">
                  <c:v>-895.72796600000004</c:v>
                </c:pt>
                <c:pt idx="961">
                  <c:v>-895.716003</c:v>
                </c:pt>
                <c:pt idx="962">
                  <c:v>-895.70385699999997</c:v>
                </c:pt>
                <c:pt idx="963">
                  <c:v>-895.69177200000001</c:v>
                </c:pt>
                <c:pt idx="964">
                  <c:v>-895.67980999999997</c:v>
                </c:pt>
                <c:pt idx="965">
                  <c:v>-895.66766399999995</c:v>
                </c:pt>
                <c:pt idx="966">
                  <c:v>-895.65582300000005</c:v>
                </c:pt>
                <c:pt idx="967">
                  <c:v>-895.64367700000003</c:v>
                </c:pt>
                <c:pt idx="968">
                  <c:v>-895.63159199999996</c:v>
                </c:pt>
                <c:pt idx="969">
                  <c:v>-895.61944600000004</c:v>
                </c:pt>
                <c:pt idx="970">
                  <c:v>-895.60766599999999</c:v>
                </c:pt>
                <c:pt idx="971">
                  <c:v>-895.595642</c:v>
                </c:pt>
                <c:pt idx="972">
                  <c:v>-895.583618</c:v>
                </c:pt>
                <c:pt idx="973">
                  <c:v>-895.571777</c:v>
                </c:pt>
                <c:pt idx="974">
                  <c:v>-895.56005900000002</c:v>
                </c:pt>
                <c:pt idx="975">
                  <c:v>-895.54797399999995</c:v>
                </c:pt>
                <c:pt idx="976">
                  <c:v>-895.53637700000002</c:v>
                </c:pt>
                <c:pt idx="977">
                  <c:v>-895.524719</c:v>
                </c:pt>
                <c:pt idx="978">
                  <c:v>-895.51318400000002</c:v>
                </c:pt>
                <c:pt idx="979">
                  <c:v>-895.50152600000001</c:v>
                </c:pt>
                <c:pt idx="980">
                  <c:v>-895.48992899999996</c:v>
                </c:pt>
                <c:pt idx="981">
                  <c:v>-895.47863800000005</c:v>
                </c:pt>
                <c:pt idx="982">
                  <c:v>-895.46740699999998</c:v>
                </c:pt>
                <c:pt idx="983">
                  <c:v>-895.45623799999998</c:v>
                </c:pt>
                <c:pt idx="984">
                  <c:v>-895.44512899999995</c:v>
                </c:pt>
                <c:pt idx="985">
                  <c:v>-895.43414299999995</c:v>
                </c:pt>
                <c:pt idx="986">
                  <c:v>-895.42321800000002</c:v>
                </c:pt>
                <c:pt idx="987">
                  <c:v>-895.41235400000005</c:v>
                </c:pt>
                <c:pt idx="988">
                  <c:v>-895.401611</c:v>
                </c:pt>
                <c:pt idx="989">
                  <c:v>-895.39111300000002</c:v>
                </c:pt>
                <c:pt idx="990">
                  <c:v>-895.38067599999999</c:v>
                </c:pt>
                <c:pt idx="991">
                  <c:v>-895.37042199999996</c:v>
                </c:pt>
                <c:pt idx="992">
                  <c:v>-895.36029099999996</c:v>
                </c:pt>
                <c:pt idx="993">
                  <c:v>-895.35034199999996</c:v>
                </c:pt>
                <c:pt idx="994">
                  <c:v>-895.34051499999998</c:v>
                </c:pt>
                <c:pt idx="995">
                  <c:v>-895.33068800000001</c:v>
                </c:pt>
                <c:pt idx="996">
                  <c:v>-895.32116699999995</c:v>
                </c:pt>
                <c:pt idx="997">
                  <c:v>-895.31176800000003</c:v>
                </c:pt>
                <c:pt idx="998">
                  <c:v>-895.30249000000003</c:v>
                </c:pt>
                <c:pt idx="999">
                  <c:v>-895.29333499999996</c:v>
                </c:pt>
                <c:pt idx="1000">
                  <c:v>-895.28454599999998</c:v>
                </c:pt>
                <c:pt idx="1001">
                  <c:v>-895.27581799999996</c:v>
                </c:pt>
                <c:pt idx="1002">
                  <c:v>-895.26733400000001</c:v>
                </c:pt>
                <c:pt idx="1003">
                  <c:v>-895.25903300000004</c:v>
                </c:pt>
                <c:pt idx="1004">
                  <c:v>-895.250854</c:v>
                </c:pt>
                <c:pt idx="1005">
                  <c:v>-895.24279799999999</c:v>
                </c:pt>
                <c:pt idx="1006">
                  <c:v>-895.23529099999996</c:v>
                </c:pt>
                <c:pt idx="1007">
                  <c:v>-895.22766100000001</c:v>
                </c:pt>
                <c:pt idx="1008">
                  <c:v>-895.22033699999997</c:v>
                </c:pt>
                <c:pt idx="1009">
                  <c:v>-895.21319600000004</c:v>
                </c:pt>
                <c:pt idx="1010">
                  <c:v>-895.20636000000002</c:v>
                </c:pt>
                <c:pt idx="1011">
                  <c:v>-895.19970699999999</c:v>
                </c:pt>
                <c:pt idx="1012">
                  <c:v>-895.19348100000002</c:v>
                </c:pt>
                <c:pt idx="1013">
                  <c:v>-895.18737799999997</c:v>
                </c:pt>
                <c:pt idx="1014">
                  <c:v>-895.18139599999995</c:v>
                </c:pt>
                <c:pt idx="1015">
                  <c:v>-895.17590299999995</c:v>
                </c:pt>
                <c:pt idx="1016">
                  <c:v>-895.17040999999995</c:v>
                </c:pt>
                <c:pt idx="1017">
                  <c:v>-895.165344</c:v>
                </c:pt>
                <c:pt idx="1018">
                  <c:v>-895.16039999999998</c:v>
                </c:pt>
                <c:pt idx="1019">
                  <c:v>-895.15570100000002</c:v>
                </c:pt>
                <c:pt idx="1020">
                  <c:v>-895.15142800000001</c:v>
                </c:pt>
                <c:pt idx="1021">
                  <c:v>-895.14746100000002</c:v>
                </c:pt>
                <c:pt idx="1022">
                  <c:v>-895.14373799999998</c:v>
                </c:pt>
                <c:pt idx="1023">
                  <c:v>-895.14019800000005</c:v>
                </c:pt>
                <c:pt idx="1024">
                  <c:v>-895.13714600000003</c:v>
                </c:pt>
                <c:pt idx="1025">
                  <c:v>-895.13421600000004</c:v>
                </c:pt>
                <c:pt idx="1026">
                  <c:v>-895.13171399999999</c:v>
                </c:pt>
                <c:pt idx="1027">
                  <c:v>-895.129456</c:v>
                </c:pt>
                <c:pt idx="1028">
                  <c:v>-895.12750200000005</c:v>
                </c:pt>
                <c:pt idx="1029">
                  <c:v>-895.12597700000003</c:v>
                </c:pt>
                <c:pt idx="1030">
                  <c:v>-895.12457300000005</c:v>
                </c:pt>
                <c:pt idx="1031">
                  <c:v>-895.12383999999997</c:v>
                </c:pt>
                <c:pt idx="1032">
                  <c:v>-895.12292500000001</c:v>
                </c:pt>
                <c:pt idx="1033">
                  <c:v>-895.12292500000001</c:v>
                </c:pt>
                <c:pt idx="1034">
                  <c:v>-895.12298599999997</c:v>
                </c:pt>
                <c:pt idx="1035">
                  <c:v>-895.12347399999999</c:v>
                </c:pt>
                <c:pt idx="1036">
                  <c:v>-895.124146</c:v>
                </c:pt>
                <c:pt idx="1037">
                  <c:v>-895.12518299999999</c:v>
                </c:pt>
                <c:pt idx="1038">
                  <c:v>-895.12695299999996</c:v>
                </c:pt>
                <c:pt idx="1039">
                  <c:v>-895.12866199999996</c:v>
                </c:pt>
                <c:pt idx="1040">
                  <c:v>-895.13079800000003</c:v>
                </c:pt>
                <c:pt idx="1041">
                  <c:v>-895.13348399999995</c:v>
                </c:pt>
                <c:pt idx="1042">
                  <c:v>-895.13659700000005</c:v>
                </c:pt>
                <c:pt idx="1043">
                  <c:v>-895.13983199999996</c:v>
                </c:pt>
                <c:pt idx="1044">
                  <c:v>-895.14361599999995</c:v>
                </c:pt>
                <c:pt idx="1045">
                  <c:v>-895.14782700000001</c:v>
                </c:pt>
                <c:pt idx="1046">
                  <c:v>-895.15228300000001</c:v>
                </c:pt>
                <c:pt idx="1047">
                  <c:v>-895.15728799999999</c:v>
                </c:pt>
                <c:pt idx="1048">
                  <c:v>-895.16265899999996</c:v>
                </c:pt>
                <c:pt idx="1049">
                  <c:v>-895.16833499999996</c:v>
                </c:pt>
                <c:pt idx="1050">
                  <c:v>-895.17480499999999</c:v>
                </c:pt>
                <c:pt idx="1051">
                  <c:v>-895.18127400000003</c:v>
                </c:pt>
                <c:pt idx="1052">
                  <c:v>-895.18829300000004</c:v>
                </c:pt>
                <c:pt idx="1053">
                  <c:v>-895.19586200000003</c:v>
                </c:pt>
                <c:pt idx="1054">
                  <c:v>-895.203979</c:v>
                </c:pt>
                <c:pt idx="1055">
                  <c:v>-895.21234100000004</c:v>
                </c:pt>
                <c:pt idx="1056">
                  <c:v>-895.22106900000006</c:v>
                </c:pt>
                <c:pt idx="1057">
                  <c:v>-895.23040800000001</c:v>
                </c:pt>
                <c:pt idx="1058">
                  <c:v>-895.24017300000003</c:v>
                </c:pt>
                <c:pt idx="1059">
                  <c:v>-895.25024399999995</c:v>
                </c:pt>
                <c:pt idx="1060">
                  <c:v>-895.26086399999997</c:v>
                </c:pt>
                <c:pt idx="1061">
                  <c:v>-895.27209500000004</c:v>
                </c:pt>
                <c:pt idx="1062">
                  <c:v>-895.28356900000006</c:v>
                </c:pt>
                <c:pt idx="1063">
                  <c:v>-895.29559300000005</c:v>
                </c:pt>
                <c:pt idx="1064">
                  <c:v>-895.30816700000003</c:v>
                </c:pt>
                <c:pt idx="1065">
                  <c:v>-895.32110599999999</c:v>
                </c:pt>
                <c:pt idx="1066">
                  <c:v>-895.33477800000003</c:v>
                </c:pt>
                <c:pt idx="1067">
                  <c:v>-895.34857199999999</c:v>
                </c:pt>
                <c:pt idx="1068">
                  <c:v>-895.36321999999996</c:v>
                </c:pt>
                <c:pt idx="1069">
                  <c:v>-895.37805200000003</c:v>
                </c:pt>
                <c:pt idx="1070">
                  <c:v>-895.39349400000003</c:v>
                </c:pt>
                <c:pt idx="1071">
                  <c:v>-895.40954599999998</c:v>
                </c:pt>
                <c:pt idx="1072">
                  <c:v>-895.42608600000005</c:v>
                </c:pt>
                <c:pt idx="1073">
                  <c:v>-895.44293200000004</c:v>
                </c:pt>
                <c:pt idx="1074">
                  <c:v>-895.46057099999996</c:v>
                </c:pt>
                <c:pt idx="1075">
                  <c:v>-895.47851600000001</c:v>
                </c:pt>
                <c:pt idx="1076">
                  <c:v>-895.49719200000004</c:v>
                </c:pt>
                <c:pt idx="1077">
                  <c:v>-895.51635699999997</c:v>
                </c:pt>
                <c:pt idx="1078">
                  <c:v>-895.53601100000003</c:v>
                </c:pt>
                <c:pt idx="1079">
                  <c:v>-895.55609100000004</c:v>
                </c:pt>
                <c:pt idx="1080">
                  <c:v>-895.57690400000001</c:v>
                </c:pt>
                <c:pt idx="1081">
                  <c:v>-895.59789999999998</c:v>
                </c:pt>
                <c:pt idx="1082">
                  <c:v>-895.61987299999998</c:v>
                </c:pt>
                <c:pt idx="1083">
                  <c:v>-895.64227300000005</c:v>
                </c:pt>
                <c:pt idx="1084">
                  <c:v>-895.66516100000001</c:v>
                </c:pt>
                <c:pt idx="1085">
                  <c:v>-895.68872099999999</c:v>
                </c:pt>
                <c:pt idx="1086">
                  <c:v>-895.71276899999998</c:v>
                </c:pt>
                <c:pt idx="1087">
                  <c:v>-895.73724400000003</c:v>
                </c:pt>
                <c:pt idx="1088">
                  <c:v>-895.76251200000002</c:v>
                </c:pt>
                <c:pt idx="1089">
                  <c:v>-895.78832999999997</c:v>
                </c:pt>
                <c:pt idx="1090">
                  <c:v>-895.81457499999999</c:v>
                </c:pt>
                <c:pt idx="1091">
                  <c:v>-895.84173599999997</c:v>
                </c:pt>
                <c:pt idx="1092">
                  <c:v>-895.86914100000001</c:v>
                </c:pt>
                <c:pt idx="1093">
                  <c:v>-895.897156</c:v>
                </c:pt>
                <c:pt idx="1094">
                  <c:v>-895.92590299999995</c:v>
                </c:pt>
                <c:pt idx="1095">
                  <c:v>-895.95532200000002</c:v>
                </c:pt>
                <c:pt idx="1096">
                  <c:v>-895.98504600000001</c:v>
                </c:pt>
                <c:pt idx="1097">
                  <c:v>-896.01556400000004</c:v>
                </c:pt>
                <c:pt idx="1098">
                  <c:v>-896.04650900000001</c:v>
                </c:pt>
                <c:pt idx="1099">
                  <c:v>-896.07843000000003</c:v>
                </c:pt>
                <c:pt idx="1100">
                  <c:v>-896.11065699999995</c:v>
                </c:pt>
                <c:pt idx="1101">
                  <c:v>-896.14367700000003</c:v>
                </c:pt>
                <c:pt idx="1102">
                  <c:v>-896.17712400000005</c:v>
                </c:pt>
                <c:pt idx="1103">
                  <c:v>-896.21142599999996</c:v>
                </c:pt>
                <c:pt idx="1104">
                  <c:v>-896.246216</c:v>
                </c:pt>
                <c:pt idx="1105">
                  <c:v>-896.28167699999995</c:v>
                </c:pt>
                <c:pt idx="1106">
                  <c:v>-896.31756600000006</c:v>
                </c:pt>
                <c:pt idx="1107">
                  <c:v>-896.35430899999994</c:v>
                </c:pt>
                <c:pt idx="1108">
                  <c:v>-896.39154099999996</c:v>
                </c:pt>
                <c:pt idx="1109">
                  <c:v>-896.42950399999995</c:v>
                </c:pt>
                <c:pt idx="1110">
                  <c:v>-896.46813999999995</c:v>
                </c:pt>
                <c:pt idx="1111">
                  <c:v>-896.50732400000004</c:v>
                </c:pt>
                <c:pt idx="1112">
                  <c:v>-896.54736300000002</c:v>
                </c:pt>
                <c:pt idx="1113">
                  <c:v>-896.58770800000002</c:v>
                </c:pt>
                <c:pt idx="1114">
                  <c:v>-896.62902799999995</c:v>
                </c:pt>
                <c:pt idx="1115">
                  <c:v>-896.67089799999997</c:v>
                </c:pt>
                <c:pt idx="1116">
                  <c:v>-896.71331799999996</c:v>
                </c:pt>
                <c:pt idx="1117">
                  <c:v>-896.75659199999996</c:v>
                </c:pt>
                <c:pt idx="1118">
                  <c:v>-896.80041500000004</c:v>
                </c:pt>
                <c:pt idx="1119">
                  <c:v>-896.84491000000003</c:v>
                </c:pt>
                <c:pt idx="1120">
                  <c:v>-896.89013699999998</c:v>
                </c:pt>
                <c:pt idx="1121">
                  <c:v>-896.93579099999999</c:v>
                </c:pt>
                <c:pt idx="1122">
                  <c:v>-896.98230000000001</c:v>
                </c:pt>
                <c:pt idx="1123">
                  <c:v>-897.02954099999999</c:v>
                </c:pt>
                <c:pt idx="1124">
                  <c:v>-897.077271</c:v>
                </c:pt>
                <c:pt idx="1125">
                  <c:v>-897.125854</c:v>
                </c:pt>
                <c:pt idx="1126">
                  <c:v>-897.17517099999998</c:v>
                </c:pt>
                <c:pt idx="1127">
                  <c:v>-897.22503700000004</c:v>
                </c:pt>
                <c:pt idx="1128">
                  <c:v>-897.27557400000001</c:v>
                </c:pt>
                <c:pt idx="1129">
                  <c:v>-897.32696499999997</c:v>
                </c:pt>
                <c:pt idx="1130">
                  <c:v>-897.37890600000003</c:v>
                </c:pt>
                <c:pt idx="1131">
                  <c:v>-897.43158000000005</c:v>
                </c:pt>
                <c:pt idx="1132">
                  <c:v>-897.48492399999998</c:v>
                </c:pt>
                <c:pt idx="1133">
                  <c:v>-897.53906300000006</c:v>
                </c:pt>
                <c:pt idx="1134">
                  <c:v>-897.59381099999996</c:v>
                </c:pt>
                <c:pt idx="1135">
                  <c:v>-897.64941399999998</c:v>
                </c:pt>
                <c:pt idx="1136">
                  <c:v>-897.70544400000006</c:v>
                </c:pt>
                <c:pt idx="1137">
                  <c:v>-897.76251200000002</c:v>
                </c:pt>
                <c:pt idx="1138">
                  <c:v>-897.81994599999996</c:v>
                </c:pt>
                <c:pt idx="1139">
                  <c:v>-897.87829599999998</c:v>
                </c:pt>
                <c:pt idx="1140">
                  <c:v>-897.93725600000005</c:v>
                </c:pt>
                <c:pt idx="1141">
                  <c:v>-897.99688700000002</c:v>
                </c:pt>
                <c:pt idx="1142">
                  <c:v>-898.05737299999998</c:v>
                </c:pt>
                <c:pt idx="1143">
                  <c:v>-898.11852999999996</c:v>
                </c:pt>
                <c:pt idx="1144">
                  <c:v>-898.18048099999999</c:v>
                </c:pt>
                <c:pt idx="1145">
                  <c:v>-898.24310300000002</c:v>
                </c:pt>
                <c:pt idx="1146">
                  <c:v>-898.30633499999999</c:v>
                </c:pt>
                <c:pt idx="1147">
                  <c:v>-898.37048300000004</c:v>
                </c:pt>
                <c:pt idx="1148">
                  <c:v>-898.43530299999998</c:v>
                </c:pt>
                <c:pt idx="1149">
                  <c:v>-898.50073199999997</c:v>
                </c:pt>
                <c:pt idx="1150">
                  <c:v>-898.56701699999996</c:v>
                </c:pt>
                <c:pt idx="1151">
                  <c:v>-898.63378899999998</c:v>
                </c:pt>
                <c:pt idx="1152">
                  <c:v>-898.70165999999995</c:v>
                </c:pt>
                <c:pt idx="1153">
                  <c:v>-898.76995799999997</c:v>
                </c:pt>
                <c:pt idx="1154">
                  <c:v>-898.839294</c:v>
                </c:pt>
                <c:pt idx="1155">
                  <c:v>-898.908997</c:v>
                </c:pt>
                <c:pt idx="1156">
                  <c:v>-898.97985800000004</c:v>
                </c:pt>
                <c:pt idx="1157">
                  <c:v>-899.05102499999998</c:v>
                </c:pt>
                <c:pt idx="1158">
                  <c:v>-899.12335199999995</c:v>
                </c:pt>
                <c:pt idx="1159">
                  <c:v>-899.19610599999999</c:v>
                </c:pt>
                <c:pt idx="1160">
                  <c:v>-899.26977499999998</c:v>
                </c:pt>
                <c:pt idx="1161">
                  <c:v>-899.34387200000003</c:v>
                </c:pt>
                <c:pt idx="1162">
                  <c:v>-899.419128</c:v>
                </c:pt>
                <c:pt idx="1163">
                  <c:v>-899.49505599999998</c:v>
                </c:pt>
                <c:pt idx="1164">
                  <c:v>-899.57171600000004</c:v>
                </c:pt>
                <c:pt idx="1165">
                  <c:v>-899.64898700000003</c:v>
                </c:pt>
                <c:pt idx="1166">
                  <c:v>-899.72699</c:v>
                </c:pt>
                <c:pt idx="1167">
                  <c:v>-899.80578600000001</c:v>
                </c:pt>
                <c:pt idx="1168">
                  <c:v>-899.88555899999994</c:v>
                </c:pt>
                <c:pt idx="1169">
                  <c:v>-899.96582000000001</c:v>
                </c:pt>
                <c:pt idx="1170">
                  <c:v>-900.04699700000003</c:v>
                </c:pt>
                <c:pt idx="1171">
                  <c:v>-900.128784</c:v>
                </c:pt>
                <c:pt idx="1172">
                  <c:v>-900.21130400000004</c:v>
                </c:pt>
                <c:pt idx="1173">
                  <c:v>-900.29467799999998</c:v>
                </c:pt>
                <c:pt idx="1174">
                  <c:v>-900.37890600000003</c:v>
                </c:pt>
                <c:pt idx="1175">
                  <c:v>-900.46374500000002</c:v>
                </c:pt>
                <c:pt idx="1176">
                  <c:v>-900.54943800000001</c:v>
                </c:pt>
                <c:pt idx="1177">
                  <c:v>-900.63580300000001</c:v>
                </c:pt>
                <c:pt idx="1178">
                  <c:v>-900.72302200000001</c:v>
                </c:pt>
                <c:pt idx="1179">
                  <c:v>-900.81091300000003</c:v>
                </c:pt>
                <c:pt idx="1180">
                  <c:v>-900.89965800000004</c:v>
                </c:pt>
                <c:pt idx="1181">
                  <c:v>-900.98889199999996</c:v>
                </c:pt>
                <c:pt idx="1182">
                  <c:v>-901.07928500000003</c:v>
                </c:pt>
                <c:pt idx="1183">
                  <c:v>-901.17022699999995</c:v>
                </c:pt>
                <c:pt idx="1184">
                  <c:v>-901.26196300000004</c:v>
                </c:pt>
                <c:pt idx="1185">
                  <c:v>-901.35437000000002</c:v>
                </c:pt>
                <c:pt idx="1186">
                  <c:v>-901.44781499999999</c:v>
                </c:pt>
                <c:pt idx="1187">
                  <c:v>-901.54193099999998</c:v>
                </c:pt>
                <c:pt idx="1188">
                  <c:v>-901.63671899999997</c:v>
                </c:pt>
                <c:pt idx="1189">
                  <c:v>-901.73211700000002</c:v>
                </c:pt>
                <c:pt idx="1190">
                  <c:v>-901.82849099999999</c:v>
                </c:pt>
                <c:pt idx="1191">
                  <c:v>-901.92578100000003</c:v>
                </c:pt>
                <c:pt idx="1192">
                  <c:v>-902.02362100000005</c:v>
                </c:pt>
                <c:pt idx="1193">
                  <c:v>-902.122253</c:v>
                </c:pt>
                <c:pt idx="1194">
                  <c:v>-902.22161900000003</c:v>
                </c:pt>
                <c:pt idx="1195">
                  <c:v>-902.32165499999996</c:v>
                </c:pt>
                <c:pt idx="1196">
                  <c:v>-902.42266800000004</c:v>
                </c:pt>
                <c:pt idx="1197">
                  <c:v>-902.52447500000005</c:v>
                </c:pt>
                <c:pt idx="1198">
                  <c:v>-902.62676999999996</c:v>
                </c:pt>
                <c:pt idx="1199">
                  <c:v>-902.73004200000003</c:v>
                </c:pt>
                <c:pt idx="1200">
                  <c:v>-902.83404499999995</c:v>
                </c:pt>
                <c:pt idx="1201">
                  <c:v>-902.93872099999999</c:v>
                </c:pt>
                <c:pt idx="1202">
                  <c:v>-903.04443400000002</c:v>
                </c:pt>
                <c:pt idx="1203">
                  <c:v>-903.15057400000001</c:v>
                </c:pt>
                <c:pt idx="1204">
                  <c:v>-903.25769000000003</c:v>
                </c:pt>
                <c:pt idx="1205">
                  <c:v>-903.36554000000001</c:v>
                </c:pt>
                <c:pt idx="1206">
                  <c:v>-903.47399900000005</c:v>
                </c:pt>
                <c:pt idx="1207">
                  <c:v>-903.58331299999998</c:v>
                </c:pt>
                <c:pt idx="1208">
                  <c:v>-903.69360400000005</c:v>
                </c:pt>
                <c:pt idx="1209">
                  <c:v>-903.80444299999999</c:v>
                </c:pt>
                <c:pt idx="1210">
                  <c:v>-903.91607699999997</c:v>
                </c:pt>
                <c:pt idx="1211">
                  <c:v>-904.02825900000005</c:v>
                </c:pt>
                <c:pt idx="1212">
                  <c:v>-904.14160200000003</c:v>
                </c:pt>
                <c:pt idx="1213">
                  <c:v>-904.25543200000004</c:v>
                </c:pt>
                <c:pt idx="1214">
                  <c:v>-904.37017800000001</c:v>
                </c:pt>
                <c:pt idx="1215">
                  <c:v>-904.48565699999995</c:v>
                </c:pt>
                <c:pt idx="1216">
                  <c:v>-904.60180700000001</c:v>
                </c:pt>
                <c:pt idx="1217">
                  <c:v>-904.71881099999996</c:v>
                </c:pt>
                <c:pt idx="1218">
                  <c:v>-904.83660899999995</c:v>
                </c:pt>
                <c:pt idx="1219">
                  <c:v>-904.95495600000004</c:v>
                </c:pt>
                <c:pt idx="1220">
                  <c:v>-905.07421899999997</c:v>
                </c:pt>
                <c:pt idx="1221">
                  <c:v>-905.19427499999995</c:v>
                </c:pt>
                <c:pt idx="1222">
                  <c:v>-905.31506300000001</c:v>
                </c:pt>
                <c:pt idx="1223">
                  <c:v>-905.43640100000005</c:v>
                </c:pt>
                <c:pt idx="1224">
                  <c:v>-905.55865500000004</c:v>
                </c:pt>
                <c:pt idx="1225">
                  <c:v>-905.68176300000005</c:v>
                </c:pt>
                <c:pt idx="1226">
                  <c:v>-905.80542000000003</c:v>
                </c:pt>
                <c:pt idx="1227">
                  <c:v>-905.92999299999997</c:v>
                </c:pt>
                <c:pt idx="1228">
                  <c:v>-906.05529799999999</c:v>
                </c:pt>
                <c:pt idx="1229">
                  <c:v>-906.18133499999999</c:v>
                </c:pt>
                <c:pt idx="1230">
                  <c:v>-906.30828899999995</c:v>
                </c:pt>
                <c:pt idx="1231">
                  <c:v>-906.435608</c:v>
                </c:pt>
                <c:pt idx="1232">
                  <c:v>-906.56396500000005</c:v>
                </c:pt>
                <c:pt idx="1233">
                  <c:v>-906.69293200000004</c:v>
                </c:pt>
                <c:pt idx="1234">
                  <c:v>-906.822632</c:v>
                </c:pt>
                <c:pt idx="1235">
                  <c:v>-906.95306400000004</c:v>
                </c:pt>
                <c:pt idx="1236">
                  <c:v>-907.08422900000005</c:v>
                </c:pt>
                <c:pt idx="1237">
                  <c:v>-907.21618699999999</c:v>
                </c:pt>
                <c:pt idx="1238">
                  <c:v>-907.349243</c:v>
                </c:pt>
                <c:pt idx="1239">
                  <c:v>-907.482483</c:v>
                </c:pt>
                <c:pt idx="1240">
                  <c:v>-907.61669900000004</c:v>
                </c:pt>
                <c:pt idx="1241">
                  <c:v>-907.75158699999997</c:v>
                </c:pt>
                <c:pt idx="1242">
                  <c:v>-907.88714600000003</c:v>
                </c:pt>
                <c:pt idx="1243">
                  <c:v>-908.023865</c:v>
                </c:pt>
                <c:pt idx="1244">
                  <c:v>-908.160706</c:v>
                </c:pt>
                <c:pt idx="1245">
                  <c:v>-908.29864499999996</c:v>
                </c:pt>
                <c:pt idx="1246">
                  <c:v>-908.43719499999997</c:v>
                </c:pt>
                <c:pt idx="1247">
                  <c:v>-908.57659899999999</c:v>
                </c:pt>
                <c:pt idx="1248">
                  <c:v>-908.71679700000004</c:v>
                </c:pt>
                <c:pt idx="1249">
                  <c:v>-908.85730000000001</c:v>
                </c:pt>
                <c:pt idx="1250">
                  <c:v>-908.99871800000005</c:v>
                </c:pt>
                <c:pt idx="1251">
                  <c:v>-909.14093000000003</c:v>
                </c:pt>
                <c:pt idx="1252">
                  <c:v>-909.28381300000001</c:v>
                </c:pt>
                <c:pt idx="1253">
                  <c:v>-909.42749000000003</c:v>
                </c:pt>
                <c:pt idx="1254">
                  <c:v>-909.57195999999999</c:v>
                </c:pt>
                <c:pt idx="1255">
                  <c:v>-909.71710199999995</c:v>
                </c:pt>
                <c:pt idx="1256">
                  <c:v>-909.86273200000005</c:v>
                </c:pt>
                <c:pt idx="1257">
                  <c:v>-910.009277</c:v>
                </c:pt>
                <c:pt idx="1258">
                  <c:v>-910.15649399999995</c:v>
                </c:pt>
                <c:pt idx="1259">
                  <c:v>-910.30456500000003</c:v>
                </c:pt>
                <c:pt idx="1260">
                  <c:v>-910.453125</c:v>
                </c:pt>
                <c:pt idx="1261">
                  <c:v>-910.60229500000003</c:v>
                </c:pt>
                <c:pt idx="1262">
                  <c:v>-910.75256300000001</c:v>
                </c:pt>
                <c:pt idx="1263">
                  <c:v>-910.90332000000001</c:v>
                </c:pt>
                <c:pt idx="1264">
                  <c:v>-911.05474900000002</c:v>
                </c:pt>
                <c:pt idx="1265">
                  <c:v>-911.20678699999996</c:v>
                </c:pt>
                <c:pt idx="1266">
                  <c:v>-911.35968000000003</c:v>
                </c:pt>
                <c:pt idx="1267">
                  <c:v>-911.51330600000006</c:v>
                </c:pt>
                <c:pt idx="1268">
                  <c:v>-911.66747999999995</c:v>
                </c:pt>
                <c:pt idx="1269">
                  <c:v>-911.82257100000004</c:v>
                </c:pt>
                <c:pt idx="1270">
                  <c:v>-911.978027</c:v>
                </c:pt>
                <c:pt idx="1271">
                  <c:v>-912.13433799999996</c:v>
                </c:pt>
                <c:pt idx="1272">
                  <c:v>-912.29132100000004</c:v>
                </c:pt>
                <c:pt idx="1273">
                  <c:v>-912.44903599999998</c:v>
                </c:pt>
                <c:pt idx="1274">
                  <c:v>-912.60742200000004</c:v>
                </c:pt>
                <c:pt idx="1275">
                  <c:v>-912.76629600000001</c:v>
                </c:pt>
                <c:pt idx="1276">
                  <c:v>-912.92614700000001</c:v>
                </c:pt>
                <c:pt idx="1277">
                  <c:v>-913.08648700000003</c:v>
                </c:pt>
                <c:pt idx="1278">
                  <c:v>-913.24755900000002</c:v>
                </c:pt>
                <c:pt idx="1279">
                  <c:v>-913.40930200000003</c:v>
                </c:pt>
                <c:pt idx="1280">
                  <c:v>-913.571594</c:v>
                </c:pt>
                <c:pt idx="1281">
                  <c:v>-913.73486300000002</c:v>
                </c:pt>
                <c:pt idx="1282">
                  <c:v>-913.89862100000005</c:v>
                </c:pt>
                <c:pt idx="1283">
                  <c:v>-914.06298800000002</c:v>
                </c:pt>
                <c:pt idx="1284">
                  <c:v>-914.22790499999996</c:v>
                </c:pt>
                <c:pt idx="1285">
                  <c:v>-914.39361599999995</c:v>
                </c:pt>
                <c:pt idx="1286">
                  <c:v>-914.55993699999999</c:v>
                </c:pt>
                <c:pt idx="1287">
                  <c:v>-914.72705099999996</c:v>
                </c:pt>
                <c:pt idx="1288">
                  <c:v>-914.89465299999995</c:v>
                </c:pt>
                <c:pt idx="1289">
                  <c:v>-915.06298800000002</c:v>
                </c:pt>
                <c:pt idx="1290">
                  <c:v>-915.23205600000006</c:v>
                </c:pt>
                <c:pt idx="1291">
                  <c:v>-915.40167199999996</c:v>
                </c:pt>
                <c:pt idx="1292">
                  <c:v>-915.57202099999995</c:v>
                </c:pt>
                <c:pt idx="1293">
                  <c:v>-915.74285899999995</c:v>
                </c:pt>
                <c:pt idx="1294">
                  <c:v>-915.91436799999997</c:v>
                </c:pt>
                <c:pt idx="1295">
                  <c:v>-916.08667000000003</c:v>
                </c:pt>
                <c:pt idx="1296">
                  <c:v>-916.25921600000004</c:v>
                </c:pt>
                <c:pt idx="1297">
                  <c:v>-916.43292199999996</c:v>
                </c:pt>
                <c:pt idx="1298">
                  <c:v>-916.60693400000002</c:v>
                </c:pt>
                <c:pt idx="1299">
                  <c:v>-916.78155500000003</c:v>
                </c:pt>
                <c:pt idx="1300">
                  <c:v>-916.956909</c:v>
                </c:pt>
                <c:pt idx="1301">
                  <c:v>-917.13287400000002</c:v>
                </c:pt>
                <c:pt idx="1302">
                  <c:v>-917.30950900000005</c:v>
                </c:pt>
                <c:pt idx="1303">
                  <c:v>-917.48663299999998</c:v>
                </c:pt>
                <c:pt idx="1304">
                  <c:v>-917.66442900000004</c:v>
                </c:pt>
                <c:pt idx="1305">
                  <c:v>-917.84307899999999</c:v>
                </c:pt>
                <c:pt idx="1306">
                  <c:v>-918.02191200000004</c:v>
                </c:pt>
                <c:pt idx="1307">
                  <c:v>-918.20178199999998</c:v>
                </c:pt>
                <c:pt idx="1308">
                  <c:v>-918.38195800000005</c:v>
                </c:pt>
                <c:pt idx="1309">
                  <c:v>-918.56274399999995</c:v>
                </c:pt>
                <c:pt idx="1310">
                  <c:v>-918.74432400000001</c:v>
                </c:pt>
                <c:pt idx="1311">
                  <c:v>-918.92639199999996</c:v>
                </c:pt>
                <c:pt idx="1312">
                  <c:v>-919.10913100000005</c:v>
                </c:pt>
                <c:pt idx="1313">
                  <c:v>-919.29229699999996</c:v>
                </c:pt>
                <c:pt idx="1314">
                  <c:v>-919.476135</c:v>
                </c:pt>
                <c:pt idx="1315">
                  <c:v>-919.66064500000005</c:v>
                </c:pt>
                <c:pt idx="1316">
                  <c:v>-919.845642</c:v>
                </c:pt>
                <c:pt idx="1317">
                  <c:v>-920.03125</c:v>
                </c:pt>
                <c:pt idx="1318">
                  <c:v>-920.21746800000005</c:v>
                </c:pt>
                <c:pt idx="1319">
                  <c:v>-920.40423599999997</c:v>
                </c:pt>
                <c:pt idx="1320">
                  <c:v>-920.59143100000006</c:v>
                </c:pt>
                <c:pt idx="1321">
                  <c:v>-920.77948000000004</c:v>
                </c:pt>
                <c:pt idx="1322">
                  <c:v>-920.96807899999999</c:v>
                </c:pt>
                <c:pt idx="1323">
                  <c:v>-921.157104</c:v>
                </c:pt>
                <c:pt idx="1324">
                  <c:v>-921.34667999999999</c:v>
                </c:pt>
                <c:pt idx="1325">
                  <c:v>-921.53680399999996</c:v>
                </c:pt>
                <c:pt idx="1326">
                  <c:v>-921.72760000000005</c:v>
                </c:pt>
                <c:pt idx="1327">
                  <c:v>-921.91906700000004</c:v>
                </c:pt>
                <c:pt idx="1328">
                  <c:v>-922.11102300000005</c:v>
                </c:pt>
                <c:pt idx="1329">
                  <c:v>-922.303406</c:v>
                </c:pt>
                <c:pt idx="1330">
                  <c:v>-922.49609399999997</c:v>
                </c:pt>
                <c:pt idx="1331">
                  <c:v>-922.68981900000006</c:v>
                </c:pt>
                <c:pt idx="1332">
                  <c:v>-922.88403300000004</c:v>
                </c:pt>
                <c:pt idx="1333">
                  <c:v>-923.07836899999995</c:v>
                </c:pt>
                <c:pt idx="1334">
                  <c:v>-923.27355999999997</c:v>
                </c:pt>
                <c:pt idx="1335">
                  <c:v>-923.46936000000005</c:v>
                </c:pt>
                <c:pt idx="1336">
                  <c:v>-923.66546600000004</c:v>
                </c:pt>
                <c:pt idx="1337">
                  <c:v>-923.86236599999995</c:v>
                </c:pt>
                <c:pt idx="1338">
                  <c:v>-924.05969200000004</c:v>
                </c:pt>
                <c:pt idx="1339">
                  <c:v>-924.257385</c:v>
                </c:pt>
                <c:pt idx="1340">
                  <c:v>-924.45581100000004</c:v>
                </c:pt>
                <c:pt idx="1341">
                  <c:v>-924.65460199999995</c:v>
                </c:pt>
                <c:pt idx="1342">
                  <c:v>-924.85400400000003</c:v>
                </c:pt>
                <c:pt idx="1343">
                  <c:v>-925.05395499999997</c:v>
                </c:pt>
                <c:pt idx="1344">
                  <c:v>-925.254456</c:v>
                </c:pt>
                <c:pt idx="1345">
                  <c:v>-925.45519999999999</c:v>
                </c:pt>
                <c:pt idx="1346">
                  <c:v>-925.65673800000002</c:v>
                </c:pt>
                <c:pt idx="1347">
                  <c:v>-925.85845900000004</c:v>
                </c:pt>
                <c:pt idx="1348">
                  <c:v>-926.06109600000002</c:v>
                </c:pt>
                <c:pt idx="1349">
                  <c:v>-926.26391599999999</c:v>
                </c:pt>
                <c:pt idx="1350">
                  <c:v>-926.46740699999998</c:v>
                </c:pt>
                <c:pt idx="1351">
                  <c:v>-926.67132600000002</c:v>
                </c:pt>
                <c:pt idx="1352">
                  <c:v>-926.87579300000004</c:v>
                </c:pt>
                <c:pt idx="1353">
                  <c:v>-927.080872</c:v>
                </c:pt>
                <c:pt idx="1354">
                  <c:v>-927.28619400000002</c:v>
                </c:pt>
                <c:pt idx="1355">
                  <c:v>-927.49200399999995</c:v>
                </c:pt>
                <c:pt idx="1356">
                  <c:v>-927.698486</c:v>
                </c:pt>
                <c:pt idx="1357">
                  <c:v>-927.90533400000004</c:v>
                </c:pt>
                <c:pt idx="1358">
                  <c:v>-928.11242700000003</c:v>
                </c:pt>
                <c:pt idx="1359">
                  <c:v>-928.32037400000002</c:v>
                </c:pt>
                <c:pt idx="1360">
                  <c:v>-928.52862500000003</c:v>
                </c:pt>
                <c:pt idx="1361">
                  <c:v>-928.73742700000003</c:v>
                </c:pt>
                <c:pt idx="1362">
                  <c:v>-928.94665499999996</c:v>
                </c:pt>
                <c:pt idx="1363">
                  <c:v>-929.15643299999999</c:v>
                </c:pt>
                <c:pt idx="1364">
                  <c:v>-929.36645499999997</c:v>
                </c:pt>
                <c:pt idx="1365">
                  <c:v>-929.57702600000005</c:v>
                </c:pt>
                <c:pt idx="1366">
                  <c:v>-929.78808600000002</c:v>
                </c:pt>
                <c:pt idx="1367">
                  <c:v>-929.99969499999997</c:v>
                </c:pt>
                <c:pt idx="1368">
                  <c:v>-930.21173099999999</c:v>
                </c:pt>
                <c:pt idx="1369">
                  <c:v>-930.42394999999999</c:v>
                </c:pt>
                <c:pt idx="1370">
                  <c:v>-930.637024</c:v>
                </c:pt>
                <c:pt idx="1371">
                  <c:v>-930.85015899999996</c:v>
                </c:pt>
                <c:pt idx="1372">
                  <c:v>-931.06402600000001</c:v>
                </c:pt>
                <c:pt idx="1373">
                  <c:v>-931.27813700000002</c:v>
                </c:pt>
                <c:pt idx="1374">
                  <c:v>-931.49285899999995</c:v>
                </c:pt>
                <c:pt idx="1375">
                  <c:v>-931.70794699999999</c:v>
                </c:pt>
                <c:pt idx="1376">
                  <c:v>-931.92340100000001</c:v>
                </c:pt>
                <c:pt idx="1377">
                  <c:v>-932.13915999999995</c:v>
                </c:pt>
                <c:pt idx="1378">
                  <c:v>-932.35553000000004</c:v>
                </c:pt>
                <c:pt idx="1379">
                  <c:v>-932.57226600000001</c:v>
                </c:pt>
                <c:pt idx="1380">
                  <c:v>-932.78949</c:v>
                </c:pt>
                <c:pt idx="1381">
                  <c:v>-933.00701900000001</c:v>
                </c:pt>
                <c:pt idx="1382">
                  <c:v>-933.22497599999997</c:v>
                </c:pt>
                <c:pt idx="1383">
                  <c:v>-933.44323699999995</c:v>
                </c:pt>
                <c:pt idx="1384">
                  <c:v>-933.66223100000002</c:v>
                </c:pt>
                <c:pt idx="1385">
                  <c:v>-933.881531</c:v>
                </c:pt>
                <c:pt idx="1386">
                  <c:v>-934.10107400000004</c:v>
                </c:pt>
                <c:pt idx="1387">
                  <c:v>-934.32110599999999</c:v>
                </c:pt>
                <c:pt idx="1388">
                  <c:v>-934.54168700000002</c:v>
                </c:pt>
                <c:pt idx="1389">
                  <c:v>-934.76245100000006</c:v>
                </c:pt>
                <c:pt idx="1390">
                  <c:v>-934.98376499999995</c:v>
                </c:pt>
                <c:pt idx="1391">
                  <c:v>-935.20532200000002</c:v>
                </c:pt>
                <c:pt idx="1392">
                  <c:v>-935.42730700000004</c:v>
                </c:pt>
                <c:pt idx="1393">
                  <c:v>-935.649719</c:v>
                </c:pt>
                <c:pt idx="1394">
                  <c:v>-935.87261999999998</c:v>
                </c:pt>
                <c:pt idx="1395">
                  <c:v>-936.09551999999996</c:v>
                </c:pt>
                <c:pt idx="1396">
                  <c:v>-936.31915300000003</c:v>
                </c:pt>
                <c:pt idx="1397">
                  <c:v>-936.543091</c:v>
                </c:pt>
                <c:pt idx="1398">
                  <c:v>-936.76721199999997</c:v>
                </c:pt>
                <c:pt idx="1399">
                  <c:v>-936.99206500000003</c:v>
                </c:pt>
                <c:pt idx="1400">
                  <c:v>-937.21722399999999</c:v>
                </c:pt>
                <c:pt idx="1401">
                  <c:v>-937.44268799999998</c:v>
                </c:pt>
                <c:pt idx="1402">
                  <c:v>-937.66845699999999</c:v>
                </c:pt>
                <c:pt idx="1403">
                  <c:v>-937.89465299999995</c:v>
                </c:pt>
                <c:pt idx="1404">
                  <c:v>-938.12103300000001</c:v>
                </c:pt>
                <c:pt idx="1405">
                  <c:v>-938.34808299999997</c:v>
                </c:pt>
                <c:pt idx="1406">
                  <c:v>-938.57513400000005</c:v>
                </c:pt>
                <c:pt idx="1407">
                  <c:v>-938.80285600000002</c:v>
                </c:pt>
                <c:pt idx="1408">
                  <c:v>-939.03082300000005</c:v>
                </c:pt>
                <c:pt idx="1409">
                  <c:v>-939.25915499999996</c:v>
                </c:pt>
                <c:pt idx="1410">
                  <c:v>-939.48779300000001</c:v>
                </c:pt>
                <c:pt idx="1411">
                  <c:v>-939.71661400000005</c:v>
                </c:pt>
                <c:pt idx="1412">
                  <c:v>-939.94610599999999</c:v>
                </c:pt>
                <c:pt idx="1413">
                  <c:v>-940.17571999999996</c:v>
                </c:pt>
                <c:pt idx="1414">
                  <c:v>-940.40588400000001</c:v>
                </c:pt>
                <c:pt idx="1415">
                  <c:v>-940.636169</c:v>
                </c:pt>
                <c:pt idx="1416">
                  <c:v>-940.86712599999998</c:v>
                </c:pt>
                <c:pt idx="1417">
                  <c:v>-941.09789999999998</c:v>
                </c:pt>
                <c:pt idx="1418">
                  <c:v>-941.32916299999999</c:v>
                </c:pt>
                <c:pt idx="1419">
                  <c:v>-941.56079099999999</c:v>
                </c:pt>
                <c:pt idx="1420">
                  <c:v>-941.79296899999997</c:v>
                </c:pt>
                <c:pt idx="1421">
                  <c:v>-942.02526899999998</c:v>
                </c:pt>
                <c:pt idx="1422">
                  <c:v>-942.25775099999998</c:v>
                </c:pt>
                <c:pt idx="1423">
                  <c:v>-942.49078399999996</c:v>
                </c:pt>
                <c:pt idx="1424">
                  <c:v>-942.72412099999997</c:v>
                </c:pt>
                <c:pt idx="1425">
                  <c:v>-942.95752000000005</c:v>
                </c:pt>
                <c:pt idx="1426">
                  <c:v>-943.19171100000005</c:v>
                </c:pt>
                <c:pt idx="1427">
                  <c:v>-943.42584199999999</c:v>
                </c:pt>
                <c:pt idx="1428">
                  <c:v>-943.66052200000001</c:v>
                </c:pt>
                <c:pt idx="1429">
                  <c:v>-943.895264</c:v>
                </c:pt>
                <c:pt idx="1430">
                  <c:v>-944.13037099999997</c:v>
                </c:pt>
                <c:pt idx="1431">
                  <c:v>-944.36578399999996</c:v>
                </c:pt>
                <c:pt idx="1432">
                  <c:v>-944.60156300000006</c:v>
                </c:pt>
                <c:pt idx="1433">
                  <c:v>-944.83758499999999</c:v>
                </c:pt>
                <c:pt idx="1434">
                  <c:v>-945.07409700000005</c:v>
                </c:pt>
                <c:pt idx="1435">
                  <c:v>-945.31073000000004</c:v>
                </c:pt>
                <c:pt idx="1436">
                  <c:v>-945.54760699999997</c:v>
                </c:pt>
                <c:pt idx="1437">
                  <c:v>-945.78479000000004</c:v>
                </c:pt>
                <c:pt idx="1438">
                  <c:v>-946.02233899999999</c:v>
                </c:pt>
                <c:pt idx="1439">
                  <c:v>-946.26025400000003</c:v>
                </c:pt>
                <c:pt idx="1440">
                  <c:v>-946.49841300000003</c:v>
                </c:pt>
                <c:pt idx="1441">
                  <c:v>-946.73675500000002</c:v>
                </c:pt>
                <c:pt idx="1442">
                  <c:v>-946.97552499999995</c:v>
                </c:pt>
                <c:pt idx="1443">
                  <c:v>-947.21441700000003</c:v>
                </c:pt>
                <c:pt idx="1444">
                  <c:v>-947.45361300000002</c:v>
                </c:pt>
                <c:pt idx="1445">
                  <c:v>-947.692993</c:v>
                </c:pt>
                <c:pt idx="1446">
                  <c:v>-947.93298300000004</c:v>
                </c:pt>
                <c:pt idx="1447">
                  <c:v>-948.17285200000003</c:v>
                </c:pt>
                <c:pt idx="1448">
                  <c:v>-948.41326900000001</c:v>
                </c:pt>
                <c:pt idx="1449">
                  <c:v>-948.65368699999999</c:v>
                </c:pt>
                <c:pt idx="1450">
                  <c:v>-948.89459199999999</c:v>
                </c:pt>
                <c:pt idx="1451">
                  <c:v>-949.13568099999998</c:v>
                </c:pt>
                <c:pt idx="1452">
                  <c:v>-949.37713599999995</c:v>
                </c:pt>
                <c:pt idx="1453">
                  <c:v>-949.618652</c:v>
                </c:pt>
                <c:pt idx="1454">
                  <c:v>-949.86065699999995</c:v>
                </c:pt>
                <c:pt idx="1455">
                  <c:v>-950.10266100000001</c:v>
                </c:pt>
                <c:pt idx="1456">
                  <c:v>-950.34515399999998</c:v>
                </c:pt>
                <c:pt idx="1457">
                  <c:v>-950.58795199999997</c:v>
                </c:pt>
                <c:pt idx="1458">
                  <c:v>-950.83093299999996</c:v>
                </c:pt>
                <c:pt idx="1459">
                  <c:v>-951.07397500000002</c:v>
                </c:pt>
                <c:pt idx="1460">
                  <c:v>-951.31768799999998</c:v>
                </c:pt>
                <c:pt idx="1461">
                  <c:v>-951.56121800000005</c:v>
                </c:pt>
                <c:pt idx="1462">
                  <c:v>-951.80523700000003</c:v>
                </c:pt>
                <c:pt idx="1463">
                  <c:v>-952.04943800000001</c:v>
                </c:pt>
                <c:pt idx="1464">
                  <c:v>-952.29370100000006</c:v>
                </c:pt>
                <c:pt idx="1465">
                  <c:v>-952.53832999999997</c:v>
                </c:pt>
                <c:pt idx="1466">
                  <c:v>-952.78320299999996</c:v>
                </c:pt>
                <c:pt idx="1467">
                  <c:v>-953.02856399999996</c:v>
                </c:pt>
                <c:pt idx="1468">
                  <c:v>-953.27380400000004</c:v>
                </c:pt>
                <c:pt idx="1469">
                  <c:v>-953.51953100000003</c:v>
                </c:pt>
                <c:pt idx="1470">
                  <c:v>-953.76531999999997</c:v>
                </c:pt>
                <c:pt idx="1471">
                  <c:v>-954.01153599999998</c:v>
                </c:pt>
                <c:pt idx="1472">
                  <c:v>-954.25769000000003</c:v>
                </c:pt>
                <c:pt idx="1473">
                  <c:v>-954.50433299999997</c:v>
                </c:pt>
                <c:pt idx="1474">
                  <c:v>-954.75128199999995</c:v>
                </c:pt>
                <c:pt idx="1475">
                  <c:v>-954.99816899999996</c:v>
                </c:pt>
                <c:pt idx="1476">
                  <c:v>-955.245361</c:v>
                </c:pt>
                <c:pt idx="1477">
                  <c:v>-955.49292000000003</c:v>
                </c:pt>
                <c:pt idx="1478">
                  <c:v>-955.74060099999997</c:v>
                </c:pt>
                <c:pt idx="1479">
                  <c:v>-955.98846400000002</c:v>
                </c:pt>
                <c:pt idx="1480">
                  <c:v>-956.23657200000002</c:v>
                </c:pt>
                <c:pt idx="1481">
                  <c:v>-956.48492399999998</c:v>
                </c:pt>
                <c:pt idx="1482">
                  <c:v>-956.733521</c:v>
                </c:pt>
                <c:pt idx="1483">
                  <c:v>-956.98230000000001</c:v>
                </c:pt>
                <c:pt idx="1484">
                  <c:v>-957.23126200000002</c:v>
                </c:pt>
                <c:pt idx="1485">
                  <c:v>-957.48053000000004</c:v>
                </c:pt>
                <c:pt idx="1486">
                  <c:v>-957.729919</c:v>
                </c:pt>
                <c:pt idx="1487">
                  <c:v>-957.97961399999997</c:v>
                </c:pt>
                <c:pt idx="1488">
                  <c:v>-958.22943099999998</c:v>
                </c:pt>
                <c:pt idx="1489">
                  <c:v>-958.47943099999998</c:v>
                </c:pt>
                <c:pt idx="1490">
                  <c:v>-958.72967500000004</c:v>
                </c:pt>
                <c:pt idx="1491">
                  <c:v>-958.98016399999995</c:v>
                </c:pt>
                <c:pt idx="1492">
                  <c:v>-959.23089600000003</c:v>
                </c:pt>
                <c:pt idx="1493">
                  <c:v>-959.48175000000003</c:v>
                </c:pt>
                <c:pt idx="1494">
                  <c:v>-959.73303199999998</c:v>
                </c:pt>
                <c:pt idx="1495">
                  <c:v>-959.98425299999997</c:v>
                </c:pt>
                <c:pt idx="1496">
                  <c:v>-960.23584000000005</c:v>
                </c:pt>
                <c:pt idx="1497">
                  <c:v>-960.48736599999995</c:v>
                </c:pt>
                <c:pt idx="1498">
                  <c:v>-960.73937999999998</c:v>
                </c:pt>
                <c:pt idx="1499">
                  <c:v>-960.99139400000001</c:v>
                </c:pt>
                <c:pt idx="1500">
                  <c:v>-961.243652</c:v>
                </c:pt>
                <c:pt idx="1501">
                  <c:v>-961.49627699999996</c:v>
                </c:pt>
                <c:pt idx="1502">
                  <c:v>-961.74890100000005</c:v>
                </c:pt>
                <c:pt idx="1503">
                  <c:v>-962.00183100000004</c:v>
                </c:pt>
                <c:pt idx="1504">
                  <c:v>-962.25482199999999</c:v>
                </c:pt>
                <c:pt idx="1505">
                  <c:v>-962.50817900000004</c:v>
                </c:pt>
                <c:pt idx="1506">
                  <c:v>-962.76165800000001</c:v>
                </c:pt>
                <c:pt idx="1507">
                  <c:v>-963.01513699999998</c:v>
                </c:pt>
                <c:pt idx="1508">
                  <c:v>-963.26904300000001</c:v>
                </c:pt>
                <c:pt idx="1509">
                  <c:v>-963.52313200000003</c:v>
                </c:pt>
                <c:pt idx="1510">
                  <c:v>-963.77740500000004</c:v>
                </c:pt>
                <c:pt idx="1511">
                  <c:v>-964.03179899999998</c:v>
                </c:pt>
                <c:pt idx="1512">
                  <c:v>-964.28649900000005</c:v>
                </c:pt>
                <c:pt idx="1513">
                  <c:v>-964.54125999999997</c:v>
                </c:pt>
                <c:pt idx="1514">
                  <c:v>-964.79608199999996</c:v>
                </c:pt>
                <c:pt idx="1515">
                  <c:v>-965.05127000000005</c:v>
                </c:pt>
                <c:pt idx="1516">
                  <c:v>-965.30664100000001</c:v>
                </c:pt>
                <c:pt idx="1517">
                  <c:v>-965.56225600000005</c:v>
                </c:pt>
                <c:pt idx="1518">
                  <c:v>-965.81793200000004</c:v>
                </c:pt>
                <c:pt idx="1519">
                  <c:v>-966.07379200000003</c:v>
                </c:pt>
                <c:pt idx="1520">
                  <c:v>-966.330017</c:v>
                </c:pt>
                <c:pt idx="1521">
                  <c:v>-966.58630400000004</c:v>
                </c:pt>
                <c:pt idx="1522">
                  <c:v>-966.84277299999997</c:v>
                </c:pt>
                <c:pt idx="1523">
                  <c:v>-967.09936500000003</c:v>
                </c:pt>
                <c:pt idx="1524">
                  <c:v>-967.35601799999995</c:v>
                </c:pt>
                <c:pt idx="1525">
                  <c:v>-967.61328100000003</c:v>
                </c:pt>
                <c:pt idx="1526">
                  <c:v>-967.870361</c:v>
                </c:pt>
                <c:pt idx="1527">
                  <c:v>-968.12768600000004</c:v>
                </c:pt>
                <c:pt idx="1528">
                  <c:v>-968.38507100000004</c:v>
                </c:pt>
                <c:pt idx="1529">
                  <c:v>-968.64300500000002</c:v>
                </c:pt>
                <c:pt idx="1530">
                  <c:v>-968.900757</c:v>
                </c:pt>
                <c:pt idx="1531">
                  <c:v>-969.15887499999997</c:v>
                </c:pt>
                <c:pt idx="1532">
                  <c:v>-969.41693099999998</c:v>
                </c:pt>
                <c:pt idx="1533">
                  <c:v>-969.67529300000001</c:v>
                </c:pt>
                <c:pt idx="1534">
                  <c:v>-969.93408199999999</c:v>
                </c:pt>
                <c:pt idx="1535">
                  <c:v>-970.19268799999998</c:v>
                </c:pt>
                <c:pt idx="1536">
                  <c:v>-970.45172100000002</c:v>
                </c:pt>
                <c:pt idx="1537">
                  <c:v>-970.71081500000003</c:v>
                </c:pt>
                <c:pt idx="1538">
                  <c:v>-970.96997099999999</c:v>
                </c:pt>
                <c:pt idx="1539">
                  <c:v>-971.22961399999997</c:v>
                </c:pt>
                <c:pt idx="1540">
                  <c:v>-971.48895300000004</c:v>
                </c:pt>
                <c:pt idx="1541">
                  <c:v>-971.74902299999997</c:v>
                </c:pt>
                <c:pt idx="1542">
                  <c:v>-972.00891100000001</c:v>
                </c:pt>
                <c:pt idx="1543">
                  <c:v>-972.26904300000001</c:v>
                </c:pt>
                <c:pt idx="1544">
                  <c:v>-972.52941899999996</c:v>
                </c:pt>
                <c:pt idx="1545">
                  <c:v>-972.78967299999999</c:v>
                </c:pt>
                <c:pt idx="1546">
                  <c:v>-973.05035399999997</c:v>
                </c:pt>
                <c:pt idx="1547">
                  <c:v>-973.31127900000001</c:v>
                </c:pt>
                <c:pt idx="1548">
                  <c:v>-973.57220500000005</c:v>
                </c:pt>
                <c:pt idx="1549">
                  <c:v>-973.83325200000002</c:v>
                </c:pt>
                <c:pt idx="1550">
                  <c:v>-974.09478799999999</c:v>
                </c:pt>
                <c:pt idx="1551">
                  <c:v>-974.35620100000006</c:v>
                </c:pt>
                <c:pt idx="1552">
                  <c:v>-974.61792000000003</c:v>
                </c:pt>
                <c:pt idx="1553">
                  <c:v>-974.87969999999996</c:v>
                </c:pt>
                <c:pt idx="1554">
                  <c:v>-975.14166299999999</c:v>
                </c:pt>
                <c:pt idx="1555">
                  <c:v>-975.40386999999998</c:v>
                </c:pt>
                <c:pt idx="1556">
                  <c:v>-975.66619900000001</c:v>
                </c:pt>
                <c:pt idx="1557">
                  <c:v>-975.92871100000002</c:v>
                </c:pt>
                <c:pt idx="1558">
                  <c:v>-976.19140600000003</c:v>
                </c:pt>
                <c:pt idx="1559">
                  <c:v>-976.45422399999995</c:v>
                </c:pt>
                <c:pt idx="1560">
                  <c:v>-976.71740699999998</c:v>
                </c:pt>
                <c:pt idx="1561">
                  <c:v>-976.98053000000004</c:v>
                </c:pt>
                <c:pt idx="1562">
                  <c:v>-977.24389599999995</c:v>
                </c:pt>
                <c:pt idx="1563">
                  <c:v>-977.50732400000004</c:v>
                </c:pt>
                <c:pt idx="1564">
                  <c:v>-977.771118</c:v>
                </c:pt>
                <c:pt idx="1565">
                  <c:v>-978.035034</c:v>
                </c:pt>
                <c:pt idx="1566">
                  <c:v>-978.29907200000002</c:v>
                </c:pt>
                <c:pt idx="1567">
                  <c:v>-978.56323199999997</c:v>
                </c:pt>
                <c:pt idx="1568">
                  <c:v>-978.82757600000002</c:v>
                </c:pt>
                <c:pt idx="1569">
                  <c:v>-979.09210199999995</c:v>
                </c:pt>
                <c:pt idx="1570">
                  <c:v>-979.35675000000003</c:v>
                </c:pt>
                <c:pt idx="1571">
                  <c:v>-979.62158199999999</c:v>
                </c:pt>
                <c:pt idx="1572">
                  <c:v>-979.88696300000004</c:v>
                </c:pt>
                <c:pt idx="1573">
                  <c:v>-980.15203899999995</c:v>
                </c:pt>
                <c:pt idx="1574">
                  <c:v>-980.41735800000004</c:v>
                </c:pt>
                <c:pt idx="1575">
                  <c:v>-980.68292199999996</c:v>
                </c:pt>
                <c:pt idx="1576">
                  <c:v>-980.94879200000003</c:v>
                </c:pt>
                <c:pt idx="1577">
                  <c:v>-981.21460000000002</c:v>
                </c:pt>
                <c:pt idx="1578">
                  <c:v>-981.480591</c:v>
                </c:pt>
                <c:pt idx="1579">
                  <c:v>-981.74688700000002</c:v>
                </c:pt>
                <c:pt idx="1580">
                  <c:v>-982.01324499999998</c:v>
                </c:pt>
                <c:pt idx="1581">
                  <c:v>-982.27996800000005</c:v>
                </c:pt>
                <c:pt idx="1582">
                  <c:v>-982.54663100000005</c:v>
                </c:pt>
                <c:pt idx="1583">
                  <c:v>-982.81366000000003</c:v>
                </c:pt>
                <c:pt idx="1584">
                  <c:v>-983.08074999999997</c:v>
                </c:pt>
                <c:pt idx="1585">
                  <c:v>-983.34808299999997</c:v>
                </c:pt>
                <c:pt idx="1586">
                  <c:v>-983.61535600000002</c:v>
                </c:pt>
                <c:pt idx="1587">
                  <c:v>-983.88293499999997</c:v>
                </c:pt>
                <c:pt idx="1588">
                  <c:v>-984.15069600000004</c:v>
                </c:pt>
                <c:pt idx="1589">
                  <c:v>-984.41857900000002</c:v>
                </c:pt>
                <c:pt idx="1590">
                  <c:v>-984.68670699999996</c:v>
                </c:pt>
                <c:pt idx="1591">
                  <c:v>-984.955017</c:v>
                </c:pt>
                <c:pt idx="1592">
                  <c:v>-985.22357199999999</c:v>
                </c:pt>
                <c:pt idx="1593">
                  <c:v>-985.49224900000002</c:v>
                </c:pt>
                <c:pt idx="1594">
                  <c:v>-985.760986</c:v>
                </c:pt>
                <c:pt idx="1595">
                  <c:v>-986.03008999999997</c:v>
                </c:pt>
                <c:pt idx="1596">
                  <c:v>-986.29913299999998</c:v>
                </c:pt>
                <c:pt idx="1597">
                  <c:v>-986.56854199999998</c:v>
                </c:pt>
                <c:pt idx="1598">
                  <c:v>-986.83813499999997</c:v>
                </c:pt>
                <c:pt idx="1599">
                  <c:v>-987.10784899999999</c:v>
                </c:pt>
                <c:pt idx="1600">
                  <c:v>-987.37768600000004</c:v>
                </c:pt>
                <c:pt idx="1601">
                  <c:v>-987.64782700000001</c:v>
                </c:pt>
                <c:pt idx="1602">
                  <c:v>-987.91778599999998</c:v>
                </c:pt>
                <c:pt idx="1603">
                  <c:v>-988.18841599999996</c:v>
                </c:pt>
                <c:pt idx="1604">
                  <c:v>-988.45886199999995</c:v>
                </c:pt>
                <c:pt idx="1605">
                  <c:v>-988.72979699999996</c:v>
                </c:pt>
                <c:pt idx="1606">
                  <c:v>-989.00067100000001</c:v>
                </c:pt>
                <c:pt idx="1607">
                  <c:v>-989.27191200000004</c:v>
                </c:pt>
                <c:pt idx="1608">
                  <c:v>-989.54315199999996</c:v>
                </c:pt>
                <c:pt idx="1609">
                  <c:v>-989.81463599999995</c:v>
                </c:pt>
                <c:pt idx="1610">
                  <c:v>-990.08642599999996</c:v>
                </c:pt>
                <c:pt idx="1611">
                  <c:v>-990.35809300000005</c:v>
                </c:pt>
                <c:pt idx="1612">
                  <c:v>-990.63031000000001</c:v>
                </c:pt>
                <c:pt idx="1613">
                  <c:v>-990.902466</c:v>
                </c:pt>
                <c:pt idx="1614">
                  <c:v>-991.17504899999994</c:v>
                </c:pt>
                <c:pt idx="1615">
                  <c:v>-991.447632</c:v>
                </c:pt>
                <c:pt idx="1616">
                  <c:v>-991.72033699999997</c:v>
                </c:pt>
                <c:pt idx="1617">
                  <c:v>-991.99334699999997</c:v>
                </c:pt>
                <c:pt idx="1618">
                  <c:v>-992.26660200000003</c:v>
                </c:pt>
                <c:pt idx="1619">
                  <c:v>-992.53991699999995</c:v>
                </c:pt>
                <c:pt idx="1620">
                  <c:v>-992.81353799999999</c:v>
                </c:pt>
                <c:pt idx="1621">
                  <c:v>-993.087219</c:v>
                </c:pt>
                <c:pt idx="1622">
                  <c:v>-993.361267</c:v>
                </c:pt>
                <c:pt idx="1623">
                  <c:v>-993.63543700000002</c:v>
                </c:pt>
                <c:pt idx="1624">
                  <c:v>-993.90979000000004</c:v>
                </c:pt>
                <c:pt idx="1625">
                  <c:v>-994.18432600000006</c:v>
                </c:pt>
                <c:pt idx="1626">
                  <c:v>-994.45910600000002</c:v>
                </c:pt>
                <c:pt idx="1627">
                  <c:v>-994.73376499999995</c:v>
                </c:pt>
                <c:pt idx="1628">
                  <c:v>-995.00921600000004</c:v>
                </c:pt>
                <c:pt idx="1629">
                  <c:v>-995.28436299999998</c:v>
                </c:pt>
                <c:pt idx="1630">
                  <c:v>-995.56005900000002</c:v>
                </c:pt>
                <c:pt idx="1631">
                  <c:v>-995.83563200000003</c:v>
                </c:pt>
                <c:pt idx="1632">
                  <c:v>-996.11163299999998</c:v>
                </c:pt>
                <c:pt idx="1633">
                  <c:v>-996.38757299999997</c:v>
                </c:pt>
                <c:pt idx="1634">
                  <c:v>-996.66394000000003</c:v>
                </c:pt>
                <c:pt idx="1635">
                  <c:v>-996.94049099999995</c:v>
                </c:pt>
                <c:pt idx="1636">
                  <c:v>-997.21728499999995</c:v>
                </c:pt>
                <c:pt idx="1637">
                  <c:v>-997.49395800000002</c:v>
                </c:pt>
                <c:pt idx="1638">
                  <c:v>-997.77117899999996</c:v>
                </c:pt>
                <c:pt idx="1639">
                  <c:v>-998.04852300000005</c:v>
                </c:pt>
                <c:pt idx="1640">
                  <c:v>-998.32605000000001</c:v>
                </c:pt>
                <c:pt idx="1641">
                  <c:v>-998.60375999999997</c:v>
                </c:pt>
                <c:pt idx="1642">
                  <c:v>-998.88177499999995</c:v>
                </c:pt>
                <c:pt idx="1643">
                  <c:v>-999.159851</c:v>
                </c:pt>
                <c:pt idx="1644">
                  <c:v>-999.43817100000001</c:v>
                </c:pt>
                <c:pt idx="1645">
                  <c:v>-999.71679700000004</c:v>
                </c:pt>
                <c:pt idx="1646">
                  <c:v>-999.99560499999995</c:v>
                </c:pt>
                <c:pt idx="1647">
                  <c:v>-1000.274353</c:v>
                </c:pt>
                <c:pt idx="1648">
                  <c:v>-1000.553711</c:v>
                </c:pt>
                <c:pt idx="1649">
                  <c:v>-1000.83313</c:v>
                </c:pt>
                <c:pt idx="1650">
                  <c:v>-1001.112671</c:v>
                </c:pt>
                <c:pt idx="1651">
                  <c:v>-1001.392578</c:v>
                </c:pt>
                <c:pt idx="1652">
                  <c:v>-1001.672546</c:v>
                </c:pt>
                <c:pt idx="1653">
                  <c:v>-1001.95282</c:v>
                </c:pt>
                <c:pt idx="1654">
                  <c:v>-1002.233276</c:v>
                </c:pt>
                <c:pt idx="1655">
                  <c:v>-1002.514038</c:v>
                </c:pt>
                <c:pt idx="1656">
                  <c:v>-1002.794922</c:v>
                </c:pt>
                <c:pt idx="1657">
                  <c:v>-1003.075928</c:v>
                </c:pt>
                <c:pt idx="1658">
                  <c:v>-1003.3573</c:v>
                </c:pt>
                <c:pt idx="1659">
                  <c:v>-1003.638977</c:v>
                </c:pt>
                <c:pt idx="1660">
                  <c:v>-1003.920654</c:v>
                </c:pt>
                <c:pt idx="1661">
                  <c:v>-1004.202881</c:v>
                </c:pt>
                <c:pt idx="1662">
                  <c:v>-1004.4849850000001</c:v>
                </c:pt>
                <c:pt idx="1663">
                  <c:v>-1004.767517</c:v>
                </c:pt>
                <c:pt idx="1664">
                  <c:v>-1005.050171</c:v>
                </c:pt>
                <c:pt idx="1665">
                  <c:v>-1005.3331910000001</c:v>
                </c:pt>
                <c:pt idx="1666">
                  <c:v>-1005.616272</c:v>
                </c:pt>
                <c:pt idx="1667">
                  <c:v>-1005.899719</c:v>
                </c:pt>
                <c:pt idx="1668">
                  <c:v>-1006.18335</c:v>
                </c:pt>
                <c:pt idx="1669">
                  <c:v>-1006.46698</c:v>
                </c:pt>
                <c:pt idx="1670">
                  <c:v>-1006.75116</c:v>
                </c:pt>
                <c:pt idx="1671">
                  <c:v>-1007.0354610000001</c:v>
                </c:pt>
                <c:pt idx="1672">
                  <c:v>-1007.320129</c:v>
                </c:pt>
                <c:pt idx="1673">
                  <c:v>-1007.604858</c:v>
                </c:pt>
                <c:pt idx="1674">
                  <c:v>-1007.889893</c:v>
                </c:pt>
                <c:pt idx="1675">
                  <c:v>-1008.175171</c:v>
                </c:pt>
                <c:pt idx="1676">
                  <c:v>-1008.460571</c:v>
                </c:pt>
                <c:pt idx="1677">
                  <c:v>-1008.74646</c:v>
                </c:pt>
                <c:pt idx="1678">
                  <c:v>-1009.03241</c:v>
                </c:pt>
                <c:pt idx="1679">
                  <c:v>-1009.318665</c:v>
                </c:pt>
                <c:pt idx="1680">
                  <c:v>-1009.6051639999999</c:v>
                </c:pt>
                <c:pt idx="1681">
                  <c:v>-1009.8919069999999</c:v>
                </c:pt>
                <c:pt idx="1682">
                  <c:v>-1010.179077</c:v>
                </c:pt>
                <c:pt idx="1683">
                  <c:v>-1010.466064</c:v>
                </c:pt>
                <c:pt idx="1684">
                  <c:v>-1010.75354</c:v>
                </c:pt>
                <c:pt idx="1685">
                  <c:v>-1011.041443</c:v>
                </c:pt>
                <c:pt idx="1686">
                  <c:v>-1011.329224</c:v>
                </c:pt>
                <c:pt idx="1687">
                  <c:v>-1011.617493</c:v>
                </c:pt>
                <c:pt idx="1688">
                  <c:v>-1011.905884</c:v>
                </c:pt>
                <c:pt idx="1689">
                  <c:v>-1012.194702</c:v>
                </c:pt>
                <c:pt idx="1690">
                  <c:v>-1012.483582</c:v>
                </c:pt>
                <c:pt idx="1691">
                  <c:v>-1012.773071</c:v>
                </c:pt>
                <c:pt idx="1692">
                  <c:v>-1013.0625</c:v>
                </c:pt>
                <c:pt idx="1693">
                  <c:v>-1013.352173</c:v>
                </c:pt>
                <c:pt idx="1694">
                  <c:v>-1013.642151</c:v>
                </c:pt>
                <c:pt idx="1695">
                  <c:v>-1013.932495</c:v>
                </c:pt>
                <c:pt idx="1696">
                  <c:v>-1014.2229</c:v>
                </c:pt>
                <c:pt idx="1697">
                  <c:v>-1014.513733</c:v>
                </c:pt>
                <c:pt idx="1698">
                  <c:v>-1014.804932</c:v>
                </c:pt>
                <c:pt idx="1699">
                  <c:v>-1015.096252</c:v>
                </c:pt>
                <c:pt idx="1700">
                  <c:v>-1015.387817</c:v>
                </c:pt>
                <c:pt idx="1701">
                  <c:v>-1015.679749</c:v>
                </c:pt>
                <c:pt idx="1702">
                  <c:v>-1015.971741</c:v>
                </c:pt>
                <c:pt idx="1703">
                  <c:v>-1016.264282</c:v>
                </c:pt>
                <c:pt idx="1704">
                  <c:v>-1016.556702</c:v>
                </c:pt>
                <c:pt idx="1705">
                  <c:v>-1016.849976</c:v>
                </c:pt>
                <c:pt idx="1706">
                  <c:v>-1017.143127</c:v>
                </c:pt>
                <c:pt idx="1707">
                  <c:v>-1017.436462</c:v>
                </c:pt>
                <c:pt idx="1708">
                  <c:v>-1017.730286</c:v>
                </c:pt>
                <c:pt idx="1709">
                  <c:v>-1018.024231</c:v>
                </c:pt>
                <c:pt idx="1710">
                  <c:v>-1018.318848</c:v>
                </c:pt>
                <c:pt idx="1711">
                  <c:v>-1018.613342</c:v>
                </c:pt>
                <c:pt idx="1712">
                  <c:v>-1018.908325</c:v>
                </c:pt>
                <c:pt idx="1713">
                  <c:v>-1019.203369</c:v>
                </c:pt>
                <c:pt idx="1714">
                  <c:v>-1019.498901</c:v>
                </c:pt>
                <c:pt idx="1715">
                  <c:v>-1019.7945560000001</c:v>
                </c:pt>
                <c:pt idx="1716">
                  <c:v>-1020.090698</c:v>
                </c:pt>
                <c:pt idx="1717">
                  <c:v>-1020.386963</c:v>
                </c:pt>
                <c:pt idx="1718">
                  <c:v>-1020.68335</c:v>
                </c:pt>
                <c:pt idx="1719">
                  <c:v>-1020.98053</c:v>
                </c:pt>
                <c:pt idx="1720">
                  <c:v>-1021.27771</c:v>
                </c:pt>
                <c:pt idx="1721">
                  <c:v>-1021.575134</c:v>
                </c:pt>
                <c:pt idx="1722">
                  <c:v>-1021.872803</c:v>
                </c:pt>
                <c:pt idx="1723">
                  <c:v>-1022.170837</c:v>
                </c:pt>
                <c:pt idx="1724">
                  <c:v>-1022.469299</c:v>
                </c:pt>
                <c:pt idx="1725">
                  <c:v>-1022.767883</c:v>
                </c:pt>
                <c:pt idx="1726">
                  <c:v>-1023.066895</c:v>
                </c:pt>
                <c:pt idx="1727">
                  <c:v>-1023.3661499999999</c:v>
                </c:pt>
                <c:pt idx="1728">
                  <c:v>-1023.665649</c:v>
                </c:pt>
                <c:pt idx="1729">
                  <c:v>-1023.9655760000001</c:v>
                </c:pt>
                <c:pt idx="1730">
                  <c:v>-1024.265625</c:v>
                </c:pt>
                <c:pt idx="1731">
                  <c:v>-1024.5661620000001</c:v>
                </c:pt>
                <c:pt idx="1732">
                  <c:v>-1024.866943</c:v>
                </c:pt>
                <c:pt idx="1733">
                  <c:v>-1025.168091</c:v>
                </c:pt>
                <c:pt idx="1734">
                  <c:v>-1025.4692379999999</c:v>
                </c:pt>
                <c:pt idx="1735">
                  <c:v>-1025.770874</c:v>
                </c:pt>
                <c:pt idx="1736">
                  <c:v>-1026.0729980000001</c:v>
                </c:pt>
                <c:pt idx="1737">
                  <c:v>-1026.3752440000001</c:v>
                </c:pt>
                <c:pt idx="1738">
                  <c:v>-1026.677856</c:v>
                </c:pt>
                <c:pt idx="1739">
                  <c:v>-1026.9808350000001</c:v>
                </c:pt>
                <c:pt idx="1740">
                  <c:v>-1027.284058</c:v>
                </c:pt>
                <c:pt idx="1741">
                  <c:v>-1027.5876459999999</c:v>
                </c:pt>
                <c:pt idx="1742">
                  <c:v>-1027.8916019999999</c:v>
                </c:pt>
                <c:pt idx="1743">
                  <c:v>-1028.1956789999999</c:v>
                </c:pt>
                <c:pt idx="1744">
                  <c:v>-1028.5</c:v>
                </c:pt>
                <c:pt idx="1745">
                  <c:v>-1028.804932</c:v>
                </c:pt>
                <c:pt idx="1746">
                  <c:v>-1029.110107</c:v>
                </c:pt>
                <c:pt idx="1747">
                  <c:v>-1029.415649</c:v>
                </c:pt>
                <c:pt idx="1748">
                  <c:v>-1029.721436</c:v>
                </c:pt>
                <c:pt idx="1749">
                  <c:v>-1030.0275879999999</c:v>
                </c:pt>
                <c:pt idx="1750">
                  <c:v>-1030.3339840000001</c:v>
                </c:pt>
                <c:pt idx="1751">
                  <c:v>-1030.640625</c:v>
                </c:pt>
                <c:pt idx="1752">
                  <c:v>-1030.947876</c:v>
                </c:pt>
                <c:pt idx="1753">
                  <c:v>-1031.255249</c:v>
                </c:pt>
                <c:pt idx="1754">
                  <c:v>-1031.562866</c:v>
                </c:pt>
                <c:pt idx="1755">
                  <c:v>-1031.8710940000001</c:v>
                </c:pt>
                <c:pt idx="1756">
                  <c:v>-1032.179443</c:v>
                </c:pt>
                <c:pt idx="1757">
                  <c:v>-1032.4882809999999</c:v>
                </c:pt>
                <c:pt idx="1758">
                  <c:v>-1032.7973629999999</c:v>
                </c:pt>
                <c:pt idx="1759">
                  <c:v>-1033.106812</c:v>
                </c:pt>
                <c:pt idx="1760">
                  <c:v>-1033.416504</c:v>
                </c:pt>
                <c:pt idx="1761">
                  <c:v>-1033.726807</c:v>
                </c:pt>
                <c:pt idx="1762">
                  <c:v>-1034.0371090000001</c:v>
                </c:pt>
                <c:pt idx="1763">
                  <c:v>-1034.3479</c:v>
                </c:pt>
                <c:pt idx="1764">
                  <c:v>-1034.658936</c:v>
                </c:pt>
                <c:pt idx="1765">
                  <c:v>-1034.970337</c:v>
                </c:pt>
                <c:pt idx="1766">
                  <c:v>-1035.2822269999999</c:v>
                </c:pt>
                <c:pt idx="1767">
                  <c:v>-1035.594482</c:v>
                </c:pt>
                <c:pt idx="1768">
                  <c:v>-1035.906982</c:v>
                </c:pt>
                <c:pt idx="1769">
                  <c:v>-1036.2197269999999</c:v>
                </c:pt>
                <c:pt idx="1770">
                  <c:v>-1036.533081</c:v>
                </c:pt>
                <c:pt idx="1771">
                  <c:v>-1036.8466800000001</c:v>
                </c:pt>
                <c:pt idx="1772">
                  <c:v>-1037.1606449999999</c:v>
                </c:pt>
                <c:pt idx="1773">
                  <c:v>-1037.474731</c:v>
                </c:pt>
                <c:pt idx="1774">
                  <c:v>-1037.7894289999999</c:v>
                </c:pt>
                <c:pt idx="1775">
                  <c:v>-1038.10437</c:v>
                </c:pt>
                <c:pt idx="1776">
                  <c:v>-1038.419678</c:v>
                </c:pt>
                <c:pt idx="1777">
                  <c:v>-1038.7354740000001</c:v>
                </c:pt>
                <c:pt idx="1778">
                  <c:v>-1039.0516359999999</c:v>
                </c:pt>
                <c:pt idx="1779">
                  <c:v>-1039.368164</c:v>
                </c:pt>
                <c:pt idx="1780">
                  <c:v>-1039.684814</c:v>
                </c:pt>
                <c:pt idx="1781">
                  <c:v>-1040.001831</c:v>
                </c:pt>
                <c:pt idx="1782">
                  <c:v>-1040.319336</c:v>
                </c:pt>
                <c:pt idx="1783">
                  <c:v>-1040.6370850000001</c:v>
                </c:pt>
                <c:pt idx="1784">
                  <c:v>-1040.9554439999999</c:v>
                </c:pt>
                <c:pt idx="1785">
                  <c:v>-1041.2741699999999</c:v>
                </c:pt>
                <c:pt idx="1786">
                  <c:v>-1041.5928960000001</c:v>
                </c:pt>
                <c:pt idx="1787">
                  <c:v>-1041.912231</c:v>
                </c:pt>
                <c:pt idx="1788">
                  <c:v>-1042.2319339999999</c:v>
                </c:pt>
                <c:pt idx="1789">
                  <c:v>-1042.55188</c:v>
                </c:pt>
                <c:pt idx="1790">
                  <c:v>-1042.872437</c:v>
                </c:pt>
                <c:pt idx="1791">
                  <c:v>-1043.193237</c:v>
                </c:pt>
                <c:pt idx="1792">
                  <c:v>-1043.514404</c:v>
                </c:pt>
                <c:pt idx="1793">
                  <c:v>-1043.836182</c:v>
                </c:pt>
                <c:pt idx="1794">
                  <c:v>-1044.157837</c:v>
                </c:pt>
                <c:pt idx="1795">
                  <c:v>-1044.480225</c:v>
                </c:pt>
                <c:pt idx="1796">
                  <c:v>-1044.802856</c:v>
                </c:pt>
                <c:pt idx="1797">
                  <c:v>-1045.1258539999999</c:v>
                </c:pt>
                <c:pt idx="1798">
                  <c:v>-1045.4494629999999</c:v>
                </c:pt>
                <c:pt idx="1799">
                  <c:v>-1045.773193</c:v>
                </c:pt>
                <c:pt idx="1800">
                  <c:v>-1046.0974120000001</c:v>
                </c:pt>
                <c:pt idx="1801">
                  <c:v>-1046.421875</c:v>
                </c:pt>
                <c:pt idx="1802">
                  <c:v>-1046.7470699999999</c:v>
                </c:pt>
                <c:pt idx="1803">
                  <c:v>-1047.0722659999999</c:v>
                </c:pt>
                <c:pt idx="1804">
                  <c:v>-1047.398193</c:v>
                </c:pt>
                <c:pt idx="1805">
                  <c:v>-1047.7242429999999</c:v>
                </c:pt>
                <c:pt idx="1806">
                  <c:v>-1048.0507809999999</c:v>
                </c:pt>
                <c:pt idx="1807">
                  <c:v>-1048.377686</c:v>
                </c:pt>
                <c:pt idx="1808">
                  <c:v>-1048.705078</c:v>
                </c:pt>
                <c:pt idx="1809">
                  <c:v>-1049.0325929999999</c:v>
                </c:pt>
                <c:pt idx="1810">
                  <c:v>-1049.3608400000001</c:v>
                </c:pt>
                <c:pt idx="1811">
                  <c:v>-1049.6892089999999</c:v>
                </c:pt>
                <c:pt idx="1812">
                  <c:v>-1050.0180660000001</c:v>
                </c:pt>
                <c:pt idx="1813">
                  <c:v>-1050.347534</c:v>
                </c:pt>
                <c:pt idx="1814">
                  <c:v>-1050.67688</c:v>
                </c:pt>
                <c:pt idx="1815">
                  <c:v>-1051.0070800000001</c:v>
                </c:pt>
                <c:pt idx="1816">
                  <c:v>-1051.337524</c:v>
                </c:pt>
                <c:pt idx="1817">
                  <c:v>-1051.6685789999999</c:v>
                </c:pt>
                <c:pt idx="1818">
                  <c:v>-1051.9997559999999</c:v>
                </c:pt>
                <c:pt idx="1819">
                  <c:v>-1052.3314210000001</c:v>
                </c:pt>
                <c:pt idx="1820">
                  <c:v>-1052.663452</c:v>
                </c:pt>
                <c:pt idx="1821">
                  <c:v>-1052.9960940000001</c:v>
                </c:pt>
                <c:pt idx="1822">
                  <c:v>-1053.328857</c:v>
                </c:pt>
                <c:pt idx="1823">
                  <c:v>-1053.661987</c:v>
                </c:pt>
                <c:pt idx="1824">
                  <c:v>-1053.99585</c:v>
                </c:pt>
                <c:pt idx="1825">
                  <c:v>-1054.329712</c:v>
                </c:pt>
                <c:pt idx="1826">
                  <c:v>-1054.664307</c:v>
                </c:pt>
                <c:pt idx="1827">
                  <c:v>-1054.9991460000001</c:v>
                </c:pt>
                <c:pt idx="1828">
                  <c:v>-1055.3344729999999</c:v>
                </c:pt>
                <c:pt idx="1829">
                  <c:v>-1055.670288</c:v>
                </c:pt>
                <c:pt idx="1830">
                  <c:v>-1056.0063479999999</c:v>
                </c:pt>
                <c:pt idx="1831">
                  <c:v>-1056.3428960000001</c:v>
                </c:pt>
                <c:pt idx="1832">
                  <c:v>-1056.679932</c:v>
                </c:pt>
                <c:pt idx="1833">
                  <c:v>-1057.0173339999999</c:v>
                </c:pt>
                <c:pt idx="1834">
                  <c:v>-1057.3551030000001</c:v>
                </c:pt>
                <c:pt idx="1835">
                  <c:v>-1057.693237</c:v>
                </c:pt>
                <c:pt idx="1836">
                  <c:v>-1058.0318600000001</c:v>
                </c:pt>
                <c:pt idx="1837">
                  <c:v>-1058.37085</c:v>
                </c:pt>
                <c:pt idx="1838">
                  <c:v>-1058.7104489999999</c:v>
                </c:pt>
                <c:pt idx="1839">
                  <c:v>-1059.0501710000001</c:v>
                </c:pt>
                <c:pt idx="1840">
                  <c:v>-1059.3903809999999</c:v>
                </c:pt>
                <c:pt idx="1841">
                  <c:v>-1059.731323</c:v>
                </c:pt>
                <c:pt idx="1842">
                  <c:v>-1060.072388</c:v>
                </c:pt>
                <c:pt idx="1843">
                  <c:v>-1060.4139399999999</c:v>
                </c:pt>
                <c:pt idx="1844">
                  <c:v>-1060.755981</c:v>
                </c:pt>
                <c:pt idx="1845">
                  <c:v>-1061.0982670000001</c:v>
                </c:pt>
                <c:pt idx="1846">
                  <c:v>-1061.4411620000001</c:v>
                </c:pt>
                <c:pt idx="1847">
                  <c:v>-1061.7844239999999</c:v>
                </c:pt>
                <c:pt idx="1848">
                  <c:v>-1062.127808</c:v>
                </c:pt>
                <c:pt idx="1849">
                  <c:v>-1062.472168</c:v>
                </c:pt>
                <c:pt idx="1850">
                  <c:v>-1062.8167719999999</c:v>
                </c:pt>
                <c:pt idx="1851">
                  <c:v>-1063.161499</c:v>
                </c:pt>
                <c:pt idx="1852">
                  <c:v>-1063.5070800000001</c:v>
                </c:pt>
                <c:pt idx="1853">
                  <c:v>-1063.852905</c:v>
                </c:pt>
                <c:pt idx="1854">
                  <c:v>-1064.1992190000001</c:v>
                </c:pt>
                <c:pt idx="1855">
                  <c:v>-1064.5457759999999</c:v>
                </c:pt>
                <c:pt idx="1856">
                  <c:v>-1064.8930660000001</c:v>
                </c:pt>
                <c:pt idx="1857">
                  <c:v>-1065.240601</c:v>
                </c:pt>
                <c:pt idx="1858">
                  <c:v>-1065.588379</c:v>
                </c:pt>
                <c:pt idx="1859">
                  <c:v>-1065.9368899999999</c:v>
                </c:pt>
                <c:pt idx="1860">
                  <c:v>-1066.2857670000001</c:v>
                </c:pt>
                <c:pt idx="1861">
                  <c:v>-1066.6351320000001</c:v>
                </c:pt>
                <c:pt idx="1862">
                  <c:v>-1066.9848629999999</c:v>
                </c:pt>
                <c:pt idx="1863">
                  <c:v>-1067.334961</c:v>
                </c:pt>
                <c:pt idx="1864">
                  <c:v>-1067.685547</c:v>
                </c:pt>
                <c:pt idx="1865">
                  <c:v>-1068.0367429999999</c:v>
                </c:pt>
                <c:pt idx="1866">
                  <c:v>-1068.3881839999999</c:v>
                </c:pt>
                <c:pt idx="1867">
                  <c:v>-1068.73999</c:v>
                </c:pt>
                <c:pt idx="1868">
                  <c:v>-1069.092529</c:v>
                </c:pt>
                <c:pt idx="1869">
                  <c:v>-1069.4451899999999</c:v>
                </c:pt>
                <c:pt idx="1870">
                  <c:v>-1069.798462</c:v>
                </c:pt>
                <c:pt idx="1871">
                  <c:v>-1070.1521</c:v>
                </c:pt>
                <c:pt idx="1872">
                  <c:v>-1070.506226</c:v>
                </c:pt>
                <c:pt idx="1873">
                  <c:v>-1070.8607179999999</c:v>
                </c:pt>
                <c:pt idx="1874">
                  <c:v>-1071.2158199999999</c:v>
                </c:pt>
                <c:pt idx="1875">
                  <c:v>-1071.5710449999999</c:v>
                </c:pt>
                <c:pt idx="1876">
                  <c:v>-1071.927124</c:v>
                </c:pt>
                <c:pt idx="1877">
                  <c:v>-1072.2835689999999</c:v>
                </c:pt>
                <c:pt idx="1878">
                  <c:v>-1072.640259</c:v>
                </c:pt>
                <c:pt idx="1879">
                  <c:v>-1072.9976810000001</c:v>
                </c:pt>
                <c:pt idx="1880">
                  <c:v>-1073.3551030000001</c:v>
                </c:pt>
                <c:pt idx="1881">
                  <c:v>-1073.7132570000001</c:v>
                </c:pt>
                <c:pt idx="1882">
                  <c:v>-1074.0717770000001</c:v>
                </c:pt>
                <c:pt idx="1883">
                  <c:v>-1074.430908</c:v>
                </c:pt>
                <c:pt idx="1884">
                  <c:v>-1074.7901609999999</c:v>
                </c:pt>
                <c:pt idx="1885">
                  <c:v>-1075.1501459999999</c:v>
                </c:pt>
                <c:pt idx="1886">
                  <c:v>-1075.5107419999999</c:v>
                </c:pt>
                <c:pt idx="1887">
                  <c:v>-1075.871582</c:v>
                </c:pt>
                <c:pt idx="1888">
                  <c:v>-1076.2326660000001</c:v>
                </c:pt>
                <c:pt idx="1889">
                  <c:v>-1076.5943600000001</c:v>
                </c:pt>
                <c:pt idx="1890">
                  <c:v>-1076.9564210000001</c:v>
                </c:pt>
                <c:pt idx="1891">
                  <c:v>-1077.319336</c:v>
                </c:pt>
                <c:pt idx="1892">
                  <c:v>-1077.682251</c:v>
                </c:pt>
                <c:pt idx="1893">
                  <c:v>-1078.0458980000001</c:v>
                </c:pt>
                <c:pt idx="1894">
                  <c:v>-1078.4097899999999</c:v>
                </c:pt>
                <c:pt idx="1895">
                  <c:v>-1078.7741699999999</c:v>
                </c:pt>
                <c:pt idx="1896">
                  <c:v>-1079.1391599999999</c:v>
                </c:pt>
                <c:pt idx="1897">
                  <c:v>-1079.5043949999999</c:v>
                </c:pt>
                <c:pt idx="1898">
                  <c:v>-1079.8702390000001</c:v>
                </c:pt>
                <c:pt idx="1899">
                  <c:v>-1080.2364500000001</c:v>
                </c:pt>
                <c:pt idx="1900">
                  <c:v>-1080.603149</c:v>
                </c:pt>
                <c:pt idx="1901">
                  <c:v>-1080.970337</c:v>
                </c:pt>
                <c:pt idx="1902">
                  <c:v>-1081.338013</c:v>
                </c:pt>
                <c:pt idx="1903">
                  <c:v>-1081.705933</c:v>
                </c:pt>
                <c:pt idx="1904">
                  <c:v>-1082.074341</c:v>
                </c:pt>
                <c:pt idx="1905">
                  <c:v>-1082.443481</c:v>
                </c:pt>
                <c:pt idx="1906">
                  <c:v>-1082.8127440000001</c:v>
                </c:pt>
                <c:pt idx="1907">
                  <c:v>-1083.1826169999999</c:v>
                </c:pt>
                <c:pt idx="1908">
                  <c:v>-1083.553101</c:v>
                </c:pt>
                <c:pt idx="1909">
                  <c:v>-1083.9239500000001</c:v>
                </c:pt>
                <c:pt idx="1910">
                  <c:v>-1084.294922</c:v>
                </c:pt>
                <c:pt idx="1911">
                  <c:v>-1084.6667480000001</c:v>
                </c:pt>
                <c:pt idx="1912">
                  <c:v>-1085.0389399999999</c:v>
                </c:pt>
                <c:pt idx="1913">
                  <c:v>-1085.411621</c:v>
                </c:pt>
                <c:pt idx="1914">
                  <c:v>-1085.784668</c:v>
                </c:pt>
                <c:pt idx="1915">
                  <c:v>-1086.158203</c:v>
                </c:pt>
                <c:pt idx="1916">
                  <c:v>-1086.5321039999999</c:v>
                </c:pt>
                <c:pt idx="1917">
                  <c:v>-1086.9064940000001</c:v>
                </c:pt>
                <c:pt idx="1918">
                  <c:v>-1087.2814940000001</c:v>
                </c:pt>
                <c:pt idx="1919">
                  <c:v>-1087.6568600000001</c:v>
                </c:pt>
                <c:pt idx="1920">
                  <c:v>-1088.0327150000001</c:v>
                </c:pt>
                <c:pt idx="1921">
                  <c:v>-1088.408813</c:v>
                </c:pt>
                <c:pt idx="1922">
                  <c:v>-1088.7857670000001</c:v>
                </c:pt>
                <c:pt idx="1923">
                  <c:v>-1089.162842</c:v>
                </c:pt>
                <c:pt idx="1924">
                  <c:v>-1089.5405270000001</c:v>
                </c:pt>
                <c:pt idx="1925">
                  <c:v>-1089.918823</c:v>
                </c:pt>
                <c:pt idx="1926">
                  <c:v>-1090.297241</c:v>
                </c:pt>
                <c:pt idx="1927">
                  <c:v>-1090.6762699999999</c:v>
                </c:pt>
                <c:pt idx="1928">
                  <c:v>-1091.0557859999999</c:v>
                </c:pt>
                <c:pt idx="1929">
                  <c:v>-1091.435547</c:v>
                </c:pt>
                <c:pt idx="1930">
                  <c:v>-1091.8161620000001</c:v>
                </c:pt>
                <c:pt idx="1931">
                  <c:v>-1092.196899</c:v>
                </c:pt>
                <c:pt idx="1932">
                  <c:v>-1092.5782469999999</c:v>
                </c:pt>
                <c:pt idx="1933">
                  <c:v>-1092.959961</c:v>
                </c:pt>
                <c:pt idx="1934">
                  <c:v>-1093.3422849999999</c:v>
                </c:pt>
                <c:pt idx="1935">
                  <c:v>-1093.7248540000001</c:v>
                </c:pt>
                <c:pt idx="1936">
                  <c:v>-1094.1080320000001</c:v>
                </c:pt>
                <c:pt idx="1937">
                  <c:v>-1094.4916989999999</c:v>
                </c:pt>
                <c:pt idx="1938">
                  <c:v>-1094.875732</c:v>
                </c:pt>
                <c:pt idx="1939">
                  <c:v>-1095.260376</c:v>
                </c:pt>
                <c:pt idx="1940">
                  <c:v>-1095.6453859999999</c:v>
                </c:pt>
                <c:pt idx="1941">
                  <c:v>-1096.0307620000001</c:v>
                </c:pt>
                <c:pt idx="1942">
                  <c:v>-1096.4163820000001</c:v>
                </c:pt>
                <c:pt idx="1943">
                  <c:v>-1096.8029790000001</c:v>
                </c:pt>
                <c:pt idx="1944">
                  <c:v>-1097.1898189999999</c:v>
                </c:pt>
                <c:pt idx="1945">
                  <c:v>-1097.576904</c:v>
                </c:pt>
                <c:pt idx="1946">
                  <c:v>-1097.9647219999999</c:v>
                </c:pt>
                <c:pt idx="1947">
                  <c:v>-1098.3530270000001</c:v>
                </c:pt>
                <c:pt idx="1948">
                  <c:v>-1098.7414550000001</c:v>
                </c:pt>
                <c:pt idx="1949">
                  <c:v>-1099.1304929999999</c:v>
                </c:pt>
                <c:pt idx="1950">
                  <c:v>-1099.520264</c:v>
                </c:pt>
                <c:pt idx="1951">
                  <c:v>-1099.9101559999999</c:v>
                </c:pt>
                <c:pt idx="1952">
                  <c:v>-1100.3005370000001</c:v>
                </c:pt>
                <c:pt idx="1953">
                  <c:v>-1100.6915280000001</c:v>
                </c:pt>
                <c:pt idx="1954">
                  <c:v>-1101.0826420000001</c:v>
                </c:pt>
                <c:pt idx="1955">
                  <c:v>-1101.474487</c:v>
                </c:pt>
                <c:pt idx="1956">
                  <c:v>-1101.8666989999999</c:v>
                </c:pt>
                <c:pt idx="1957">
                  <c:v>-1102.259399</c:v>
                </c:pt>
                <c:pt idx="1958">
                  <c:v>-1102.6525879999999</c:v>
                </c:pt>
                <c:pt idx="1959">
                  <c:v>-1103.0462649999999</c:v>
                </c:pt>
                <c:pt idx="1960">
                  <c:v>-1103.440063</c:v>
                </c:pt>
                <c:pt idx="1961">
                  <c:v>-1103.834717</c:v>
                </c:pt>
                <c:pt idx="1962">
                  <c:v>-1104.2294919999999</c:v>
                </c:pt>
                <c:pt idx="1963">
                  <c:v>-1104.625</c:v>
                </c:pt>
                <c:pt idx="1964">
                  <c:v>-1105.0207519999999</c:v>
                </c:pt>
                <c:pt idx="1965">
                  <c:v>-1105.4171140000001</c:v>
                </c:pt>
                <c:pt idx="1966">
                  <c:v>-1105.8138429999999</c:v>
                </c:pt>
                <c:pt idx="1967">
                  <c:v>-1106.2110600000001</c:v>
                </c:pt>
                <c:pt idx="1968">
                  <c:v>-1106.608643</c:v>
                </c:pt>
                <c:pt idx="1969">
                  <c:v>-1107.006836</c:v>
                </c:pt>
                <c:pt idx="1970">
                  <c:v>-1107.4052730000001</c:v>
                </c:pt>
                <c:pt idx="1971">
                  <c:v>-1107.8043210000001</c:v>
                </c:pt>
                <c:pt idx="1972">
                  <c:v>-1108.203857</c:v>
                </c:pt>
                <c:pt idx="1973">
                  <c:v>-1108.603394</c:v>
                </c:pt>
                <c:pt idx="1974">
                  <c:v>-1109.003784</c:v>
                </c:pt>
                <c:pt idx="1975">
                  <c:v>-1109.404419</c:v>
                </c:pt>
                <c:pt idx="1976">
                  <c:v>-1109.805664</c:v>
                </c:pt>
                <c:pt idx="1977">
                  <c:v>-1110.207275</c:v>
                </c:pt>
                <c:pt idx="1978">
                  <c:v>-1110.6094969999999</c:v>
                </c:pt>
                <c:pt idx="1979">
                  <c:v>-1111.0117190000001</c:v>
                </c:pt>
                <c:pt idx="1980">
                  <c:v>-1111.4147949999999</c:v>
                </c:pt>
                <c:pt idx="1981">
                  <c:v>-1111.818115</c:v>
                </c:pt>
                <c:pt idx="1982">
                  <c:v>-1112.2219239999999</c:v>
                </c:pt>
                <c:pt idx="1983">
                  <c:v>-1112.6260990000001</c:v>
                </c:pt>
                <c:pt idx="1984">
                  <c:v>-1113.0307620000001</c:v>
                </c:pt>
                <c:pt idx="1985">
                  <c:v>-1113.4360349999999</c:v>
                </c:pt>
                <c:pt idx="1986">
                  <c:v>-1113.841187</c:v>
                </c:pt>
                <c:pt idx="1987">
                  <c:v>-1114.247314</c:v>
                </c:pt>
                <c:pt idx="1988">
                  <c:v>-1114.6539310000001</c:v>
                </c:pt>
                <c:pt idx="1989">
                  <c:v>-1115.060669</c:v>
                </c:pt>
                <c:pt idx="1990">
                  <c:v>-1115.4678960000001</c:v>
                </c:pt>
                <c:pt idx="1991">
                  <c:v>-1115.875366</c:v>
                </c:pt>
                <c:pt idx="1992">
                  <c:v>-1116.2836910000001</c:v>
                </c:pt>
                <c:pt idx="1993">
                  <c:v>-1116.6922609999999</c:v>
                </c:pt>
                <c:pt idx="1994">
                  <c:v>-1117.1010739999999</c:v>
                </c:pt>
                <c:pt idx="1995">
                  <c:v>-1117.510376</c:v>
                </c:pt>
                <c:pt idx="1996">
                  <c:v>-1117.920288</c:v>
                </c:pt>
                <c:pt idx="1997">
                  <c:v>-1118.3305660000001</c:v>
                </c:pt>
                <c:pt idx="1998">
                  <c:v>-1118.741211</c:v>
                </c:pt>
                <c:pt idx="1999">
                  <c:v>-1119.1521</c:v>
                </c:pt>
                <c:pt idx="2000">
                  <c:v>-1119.5638429999999</c:v>
                </c:pt>
                <c:pt idx="2001">
                  <c:v>-1119.9757079999999</c:v>
                </c:pt>
                <c:pt idx="2002">
                  <c:v>-1120.387939</c:v>
                </c:pt>
                <c:pt idx="2003">
                  <c:v>-1120.8007809999999</c:v>
                </c:pt>
                <c:pt idx="2004">
                  <c:v>-1121.2136230000001</c:v>
                </c:pt>
                <c:pt idx="2005">
                  <c:v>-1121.6274410000001</c:v>
                </c:pt>
                <c:pt idx="2006">
                  <c:v>-1122.04126</c:v>
                </c:pt>
                <c:pt idx="2007">
                  <c:v>-1122.455688</c:v>
                </c:pt>
                <c:pt idx="2008">
                  <c:v>-1122.8706050000001</c:v>
                </c:pt>
                <c:pt idx="2009">
                  <c:v>-1123.2857670000001</c:v>
                </c:pt>
                <c:pt idx="2010">
                  <c:v>-1123.7014160000001</c:v>
                </c:pt>
                <c:pt idx="2011">
                  <c:v>-1124.1175539999999</c:v>
                </c:pt>
                <c:pt idx="2012">
                  <c:v>-1124.533813</c:v>
                </c:pt>
                <c:pt idx="2013">
                  <c:v>-1124.9508060000001</c:v>
                </c:pt>
                <c:pt idx="2014">
                  <c:v>-1125.3679199999999</c:v>
                </c:pt>
                <c:pt idx="2015">
                  <c:v>-1125.7856449999999</c:v>
                </c:pt>
                <c:pt idx="2016">
                  <c:v>-1126.2036129999999</c:v>
                </c:pt>
                <c:pt idx="2017">
                  <c:v>-1126.621948</c:v>
                </c:pt>
                <c:pt idx="2018">
                  <c:v>-1127.0407709999999</c:v>
                </c:pt>
                <c:pt idx="2019">
                  <c:v>-1127.459961</c:v>
                </c:pt>
                <c:pt idx="2020">
                  <c:v>-1127.8795170000001</c:v>
                </c:pt>
                <c:pt idx="2021">
                  <c:v>-1128.299438</c:v>
                </c:pt>
                <c:pt idx="2022">
                  <c:v>-1128.719971</c:v>
                </c:pt>
                <c:pt idx="2023">
                  <c:v>-1129.140625</c:v>
                </c:pt>
                <c:pt idx="2024">
                  <c:v>-1129.5618899999999</c:v>
                </c:pt>
                <c:pt idx="2025">
                  <c:v>-1129.9832759999999</c:v>
                </c:pt>
                <c:pt idx="2026">
                  <c:v>-1130.4052730000001</c:v>
                </c:pt>
                <c:pt idx="2027">
                  <c:v>-1130.8275149999999</c:v>
                </c:pt>
                <c:pt idx="2028">
                  <c:v>-1131.2501219999999</c:v>
                </c:pt>
                <c:pt idx="2029">
                  <c:v>-1131.6733400000001</c:v>
                </c:pt>
                <c:pt idx="2030">
                  <c:v>-1132.0966800000001</c:v>
                </c:pt>
                <c:pt idx="2031">
                  <c:v>-1132.52063</c:v>
                </c:pt>
                <c:pt idx="2032">
                  <c:v>-1132.9448239999999</c:v>
                </c:pt>
                <c:pt idx="2033">
                  <c:v>-1133.369263</c:v>
                </c:pt>
                <c:pt idx="2034">
                  <c:v>-1133.7939449999999</c:v>
                </c:pt>
                <c:pt idx="2035">
                  <c:v>-1134.219116</c:v>
                </c:pt>
                <c:pt idx="2036">
                  <c:v>-1134.6448969999999</c:v>
                </c:pt>
                <c:pt idx="2037">
                  <c:v>-1135.070923</c:v>
                </c:pt>
                <c:pt idx="2038">
                  <c:v>-1135.4970699999999</c:v>
                </c:pt>
                <c:pt idx="2039">
                  <c:v>-1135.9239500000001</c:v>
                </c:pt>
                <c:pt idx="2040">
                  <c:v>-1136.3508300000001</c:v>
                </c:pt>
                <c:pt idx="2041">
                  <c:v>-1136.778198</c:v>
                </c:pt>
                <c:pt idx="2042">
                  <c:v>-1137.2060550000001</c:v>
                </c:pt>
                <c:pt idx="2043">
                  <c:v>-1137.634155</c:v>
                </c:pt>
                <c:pt idx="2044">
                  <c:v>-1138.0625</c:v>
                </c:pt>
                <c:pt idx="2045">
                  <c:v>-1138.491211</c:v>
                </c:pt>
                <c:pt idx="2046">
                  <c:v>-1138.9205320000001</c:v>
                </c:pt>
                <c:pt idx="2047">
                  <c:v>-1139.3500979999999</c:v>
                </c:pt>
                <c:pt idx="2048">
                  <c:v>-1139.779663</c:v>
                </c:pt>
                <c:pt idx="2049">
                  <c:v>-1140.209717</c:v>
                </c:pt>
                <c:pt idx="2050">
                  <c:v>-1140.6401370000001</c:v>
                </c:pt>
                <c:pt idx="2051">
                  <c:v>-1141.0710449999999</c:v>
                </c:pt>
                <c:pt idx="2052">
                  <c:v>-1141.502197</c:v>
                </c:pt>
                <c:pt idx="2053">
                  <c:v>-1141.933716</c:v>
                </c:pt>
                <c:pt idx="2054">
                  <c:v>-1142.3652340000001</c:v>
                </c:pt>
                <c:pt idx="2055">
                  <c:v>-1142.7973629999999</c:v>
                </c:pt>
                <c:pt idx="2056">
                  <c:v>-1143.2298579999999</c:v>
                </c:pt>
                <c:pt idx="2057">
                  <c:v>-1143.662476</c:v>
                </c:pt>
                <c:pt idx="2058">
                  <c:v>-1144.0954589999999</c:v>
                </c:pt>
                <c:pt idx="2059">
                  <c:v>-1144.5288089999999</c:v>
                </c:pt>
                <c:pt idx="2060">
                  <c:v>-1144.962524</c:v>
                </c:pt>
                <c:pt idx="2061">
                  <c:v>-1145.3964840000001</c:v>
                </c:pt>
                <c:pt idx="2062">
                  <c:v>-1145.8305660000001</c:v>
                </c:pt>
                <c:pt idx="2063">
                  <c:v>-1146.2651370000001</c:v>
                </c:pt>
                <c:pt idx="2064">
                  <c:v>-1146.7001949999999</c:v>
                </c:pt>
                <c:pt idx="2065">
                  <c:v>-1147.135254</c:v>
                </c:pt>
                <c:pt idx="2066">
                  <c:v>-1147.5704350000001</c:v>
                </c:pt>
                <c:pt idx="2067">
                  <c:v>-1148.006226</c:v>
                </c:pt>
                <c:pt idx="2068">
                  <c:v>-1148.442139</c:v>
                </c:pt>
                <c:pt idx="2069">
                  <c:v>-1148.8785399999999</c:v>
                </c:pt>
                <c:pt idx="2070">
                  <c:v>-1149.315186</c:v>
                </c:pt>
                <c:pt idx="2071">
                  <c:v>-1149.7520750000001</c:v>
                </c:pt>
                <c:pt idx="2072">
                  <c:v>-1150.1892089999999</c:v>
                </c:pt>
                <c:pt idx="2073">
                  <c:v>-1150.6264650000001</c:v>
                </c:pt>
                <c:pt idx="2074">
                  <c:v>-1151.0639650000001</c:v>
                </c:pt>
                <c:pt idx="2075">
                  <c:v>-1151.502197</c:v>
                </c:pt>
                <c:pt idx="2076">
                  <c:v>-1151.940186</c:v>
                </c:pt>
                <c:pt idx="2077">
                  <c:v>-1152.3786620000001</c:v>
                </c:pt>
                <c:pt idx="2078">
                  <c:v>-1152.8173830000001</c:v>
                </c:pt>
                <c:pt idx="2079">
                  <c:v>-1153.2561040000001</c:v>
                </c:pt>
                <c:pt idx="2080">
                  <c:v>-1153.695557</c:v>
                </c:pt>
                <c:pt idx="2081">
                  <c:v>-1154.1347659999999</c:v>
                </c:pt>
                <c:pt idx="2082">
                  <c:v>-1154.5745850000001</c:v>
                </c:pt>
                <c:pt idx="2083">
                  <c:v>-1155.0145259999999</c:v>
                </c:pt>
                <c:pt idx="2084">
                  <c:v>-1155.4545900000001</c:v>
                </c:pt>
                <c:pt idx="2085">
                  <c:v>-1155.8950199999999</c:v>
                </c:pt>
                <c:pt idx="2086">
                  <c:v>-1156.335693</c:v>
                </c:pt>
                <c:pt idx="2087">
                  <c:v>-1156.776245</c:v>
                </c:pt>
                <c:pt idx="2088">
                  <c:v>-1157.2174070000001</c:v>
                </c:pt>
                <c:pt idx="2089">
                  <c:v>-1157.6586910000001</c:v>
                </c:pt>
                <c:pt idx="2090">
                  <c:v>-1158.10022</c:v>
                </c:pt>
                <c:pt idx="2091">
                  <c:v>-1158.54187</c:v>
                </c:pt>
                <c:pt idx="2092">
                  <c:v>-1158.984009</c:v>
                </c:pt>
                <c:pt idx="2093">
                  <c:v>-1159.426025</c:v>
                </c:pt>
                <c:pt idx="2094">
                  <c:v>-1159.86853</c:v>
                </c:pt>
                <c:pt idx="2095">
                  <c:v>-1160.310669</c:v>
                </c:pt>
                <c:pt idx="2096">
                  <c:v>-1160.7536620000001</c:v>
                </c:pt>
                <c:pt idx="2097">
                  <c:v>-1161.1964109999999</c:v>
                </c:pt>
                <c:pt idx="2098">
                  <c:v>-1161.6395259999999</c:v>
                </c:pt>
                <c:pt idx="2099">
                  <c:v>-1162.082764</c:v>
                </c:pt>
                <c:pt idx="2100">
                  <c:v>-1162.5261230000001</c:v>
                </c:pt>
                <c:pt idx="2101">
                  <c:v>-1162.969971</c:v>
                </c:pt>
                <c:pt idx="2102">
                  <c:v>-1163.4136960000001</c:v>
                </c:pt>
                <c:pt idx="2103">
                  <c:v>-1163.8576660000001</c:v>
                </c:pt>
                <c:pt idx="2104">
                  <c:v>-1164.3016359999999</c:v>
                </c:pt>
                <c:pt idx="2105">
                  <c:v>-1164.746216</c:v>
                </c:pt>
                <c:pt idx="2106">
                  <c:v>-1165.1906739999999</c:v>
                </c:pt>
                <c:pt idx="2107">
                  <c:v>-1165.6351320000001</c:v>
                </c:pt>
                <c:pt idx="2108">
                  <c:v>-1166.079956</c:v>
                </c:pt>
                <c:pt idx="2109">
                  <c:v>-1166.52478</c:v>
                </c:pt>
                <c:pt idx="2110">
                  <c:v>-1166.9698490000001</c:v>
                </c:pt>
                <c:pt idx="2111">
                  <c:v>-1167.4151609999999</c:v>
                </c:pt>
                <c:pt idx="2112">
                  <c:v>-1167.860107</c:v>
                </c:pt>
                <c:pt idx="2113">
                  <c:v>-1168.3057859999999</c:v>
                </c:pt>
                <c:pt idx="2114">
                  <c:v>-1168.7513429999999</c:v>
                </c:pt>
                <c:pt idx="2115">
                  <c:v>-1169.1970209999999</c:v>
                </c:pt>
                <c:pt idx="2116">
                  <c:v>-1169.642822</c:v>
                </c:pt>
                <c:pt idx="2117">
                  <c:v>-1170.088745</c:v>
                </c:pt>
                <c:pt idx="2118">
                  <c:v>-1170.534668</c:v>
                </c:pt>
                <c:pt idx="2119">
                  <c:v>-1170.9807129999999</c:v>
                </c:pt>
                <c:pt idx="2120">
                  <c:v>-1171.4267580000001</c:v>
                </c:pt>
                <c:pt idx="2121">
                  <c:v>-1171.8732910000001</c:v>
                </c:pt>
                <c:pt idx="2122">
                  <c:v>-1172.319702</c:v>
                </c:pt>
                <c:pt idx="2123">
                  <c:v>-1172.7661129999999</c:v>
                </c:pt>
                <c:pt idx="2124">
                  <c:v>-1173.2126459999999</c:v>
                </c:pt>
                <c:pt idx="2125">
                  <c:v>-1173.659058</c:v>
                </c:pt>
                <c:pt idx="2126">
                  <c:v>-1174.1058350000001</c:v>
                </c:pt>
                <c:pt idx="2127">
                  <c:v>-1174.552612</c:v>
                </c:pt>
                <c:pt idx="2128">
                  <c:v>-1174.999268</c:v>
                </c:pt>
                <c:pt idx="2129">
                  <c:v>-1175.4461670000001</c:v>
                </c:pt>
                <c:pt idx="2130">
                  <c:v>-1175.893188</c:v>
                </c:pt>
                <c:pt idx="2131">
                  <c:v>-1176.339966</c:v>
                </c:pt>
                <c:pt idx="2132">
                  <c:v>-1176.787231</c:v>
                </c:pt>
                <c:pt idx="2133">
                  <c:v>-1177.234009</c:v>
                </c:pt>
                <c:pt idx="2134">
                  <c:v>-1177.681274</c:v>
                </c:pt>
                <c:pt idx="2135">
                  <c:v>-1178.1281739999999</c:v>
                </c:pt>
                <c:pt idx="2136">
                  <c:v>-1178.575439</c:v>
                </c:pt>
                <c:pt idx="2137">
                  <c:v>-1179.022461</c:v>
                </c:pt>
                <c:pt idx="2138">
                  <c:v>-1179.469482</c:v>
                </c:pt>
                <c:pt idx="2139">
                  <c:v>-1179.91687</c:v>
                </c:pt>
                <c:pt idx="2140">
                  <c:v>-1180.364014</c:v>
                </c:pt>
                <c:pt idx="2141">
                  <c:v>-1180.810913</c:v>
                </c:pt>
                <c:pt idx="2142">
                  <c:v>-1181.2581789999999</c:v>
                </c:pt>
                <c:pt idx="2143">
                  <c:v>-1181.705322</c:v>
                </c:pt>
                <c:pt idx="2144">
                  <c:v>-1182.152466</c:v>
                </c:pt>
                <c:pt idx="2145">
                  <c:v>-1182.599487</c:v>
                </c:pt>
                <c:pt idx="2146">
                  <c:v>-1183.0463870000001</c:v>
                </c:pt>
                <c:pt idx="2147">
                  <c:v>-1183.49353</c:v>
                </c:pt>
                <c:pt idx="2148">
                  <c:v>-1183.9404300000001</c:v>
                </c:pt>
                <c:pt idx="2149">
                  <c:v>-1184.3874510000001</c:v>
                </c:pt>
                <c:pt idx="2150">
                  <c:v>-1184.8342290000001</c:v>
                </c:pt>
                <c:pt idx="2151">
                  <c:v>-1185.2811280000001</c:v>
                </c:pt>
                <c:pt idx="2152">
                  <c:v>-1185.727783</c:v>
                </c:pt>
                <c:pt idx="2153">
                  <c:v>-1186.1743160000001</c:v>
                </c:pt>
                <c:pt idx="2154">
                  <c:v>-1186.6209719999999</c:v>
                </c:pt>
                <c:pt idx="2155">
                  <c:v>-1187.067505</c:v>
                </c:pt>
                <c:pt idx="2156">
                  <c:v>-1187.513794</c:v>
                </c:pt>
                <c:pt idx="2157">
                  <c:v>-1187.9602050000001</c:v>
                </c:pt>
                <c:pt idx="2158">
                  <c:v>-1188.4064940000001</c:v>
                </c:pt>
                <c:pt idx="2159">
                  <c:v>-1188.8526609999999</c:v>
                </c:pt>
                <c:pt idx="2160">
                  <c:v>-1189.298462</c:v>
                </c:pt>
                <c:pt idx="2161">
                  <c:v>-1189.7445070000001</c:v>
                </c:pt>
                <c:pt idx="2162">
                  <c:v>-1190.190186</c:v>
                </c:pt>
                <c:pt idx="2163">
                  <c:v>-1190.6357419999999</c:v>
                </c:pt>
                <c:pt idx="2164">
                  <c:v>-1191.081543</c:v>
                </c:pt>
                <c:pt idx="2165">
                  <c:v>-1191.5267329999999</c:v>
                </c:pt>
                <c:pt idx="2166">
                  <c:v>-1191.971802</c:v>
                </c:pt>
                <c:pt idx="2167">
                  <c:v>-1192.4169919999999</c:v>
                </c:pt>
                <c:pt idx="2168">
                  <c:v>-1192.861938</c:v>
                </c:pt>
                <c:pt idx="2169">
                  <c:v>-1193.3066409999999</c:v>
                </c:pt>
                <c:pt idx="2170">
                  <c:v>-1193.751221</c:v>
                </c:pt>
                <c:pt idx="2171">
                  <c:v>-1194.1956789999999</c:v>
                </c:pt>
                <c:pt idx="2172">
                  <c:v>-1194.6397710000001</c:v>
                </c:pt>
                <c:pt idx="2173">
                  <c:v>-1195.0839840000001</c:v>
                </c:pt>
                <c:pt idx="2174">
                  <c:v>-1195.5277100000001</c:v>
                </c:pt>
                <c:pt idx="2175">
                  <c:v>-1195.971313</c:v>
                </c:pt>
                <c:pt idx="2176">
                  <c:v>-1196.4147949999999</c:v>
                </c:pt>
                <c:pt idx="2177">
                  <c:v>-1196.8580320000001</c:v>
                </c:pt>
                <c:pt idx="2178">
                  <c:v>-1197.301025</c:v>
                </c:pt>
                <c:pt idx="2179">
                  <c:v>-1197.743774</c:v>
                </c:pt>
                <c:pt idx="2180">
                  <c:v>-1198.186279</c:v>
                </c:pt>
                <c:pt idx="2181">
                  <c:v>-1198.628418</c:v>
                </c:pt>
                <c:pt idx="2182">
                  <c:v>-1199.0706789999999</c:v>
                </c:pt>
                <c:pt idx="2183">
                  <c:v>-1199.5124510000001</c:v>
                </c:pt>
                <c:pt idx="2184">
                  <c:v>-1199.9539789999999</c:v>
                </c:pt>
                <c:pt idx="2185">
                  <c:v>-1200.3951420000001</c:v>
                </c:pt>
                <c:pt idx="2186">
                  <c:v>-1200.836182</c:v>
                </c:pt>
                <c:pt idx="2187">
                  <c:v>-1201.2769780000001</c:v>
                </c:pt>
                <c:pt idx="2188">
                  <c:v>-1201.7174070000001</c:v>
                </c:pt>
                <c:pt idx="2189">
                  <c:v>-1202.1577150000001</c:v>
                </c:pt>
                <c:pt idx="2190">
                  <c:v>-1202.5974120000001</c:v>
                </c:pt>
                <c:pt idx="2191">
                  <c:v>-1203.036865</c:v>
                </c:pt>
                <c:pt idx="2192">
                  <c:v>-1203.4761960000001</c:v>
                </c:pt>
                <c:pt idx="2193">
                  <c:v>-1203.914673</c:v>
                </c:pt>
                <c:pt idx="2194">
                  <c:v>-1204.3535159999999</c:v>
                </c:pt>
                <c:pt idx="2195">
                  <c:v>-1204.7917480000001</c:v>
                </c:pt>
                <c:pt idx="2196">
                  <c:v>-1205.2296140000001</c:v>
                </c:pt>
                <c:pt idx="2197">
                  <c:v>-1205.6671140000001</c:v>
                </c:pt>
                <c:pt idx="2198">
                  <c:v>-1206.10437</c:v>
                </c:pt>
                <c:pt idx="2199">
                  <c:v>-1206.5410159999999</c:v>
                </c:pt>
                <c:pt idx="2200">
                  <c:v>-1206.9776609999999</c:v>
                </c:pt>
                <c:pt idx="2201">
                  <c:v>-1207.4136960000001</c:v>
                </c:pt>
                <c:pt idx="2202">
                  <c:v>-1207.849365</c:v>
                </c:pt>
                <c:pt idx="2203">
                  <c:v>-1208.284668</c:v>
                </c:pt>
                <c:pt idx="2204">
                  <c:v>-1208.7196039999999</c:v>
                </c:pt>
                <c:pt idx="2205">
                  <c:v>-1209.154297</c:v>
                </c:pt>
                <c:pt idx="2206">
                  <c:v>-1209.588135</c:v>
                </c:pt>
                <c:pt idx="2207">
                  <c:v>-1210.021851</c:v>
                </c:pt>
                <c:pt idx="2208">
                  <c:v>-1210.4552000000001</c:v>
                </c:pt>
                <c:pt idx="2209">
                  <c:v>-1210.887939</c:v>
                </c:pt>
                <c:pt idx="2210">
                  <c:v>-1211.3204350000001</c:v>
                </c:pt>
                <c:pt idx="2211">
                  <c:v>-1211.7523189999999</c:v>
                </c:pt>
                <c:pt idx="2212">
                  <c:v>-1212.1838379999999</c:v>
                </c:pt>
                <c:pt idx="2213">
                  <c:v>-1212.6148679999999</c:v>
                </c:pt>
                <c:pt idx="2214">
                  <c:v>-1213.045288</c:v>
                </c:pt>
                <c:pt idx="2215">
                  <c:v>-1213.4754640000001</c:v>
                </c:pt>
                <c:pt idx="2216">
                  <c:v>-1213.905029</c:v>
                </c:pt>
                <c:pt idx="2217">
                  <c:v>-1214.334106</c:v>
                </c:pt>
                <c:pt idx="2218">
                  <c:v>-1214.7626949999999</c:v>
                </c:pt>
                <c:pt idx="2219">
                  <c:v>-1215.1906739999999</c:v>
                </c:pt>
                <c:pt idx="2220">
                  <c:v>-1215.618408</c:v>
                </c:pt>
                <c:pt idx="2221">
                  <c:v>-1216.0454099999999</c:v>
                </c:pt>
                <c:pt idx="2222">
                  <c:v>-1216.471802</c:v>
                </c:pt>
                <c:pt idx="2223">
                  <c:v>-1216.897827</c:v>
                </c:pt>
                <c:pt idx="2224">
                  <c:v>-1217.3233640000001</c:v>
                </c:pt>
                <c:pt idx="2225">
                  <c:v>-1217.748169</c:v>
                </c:pt>
                <c:pt idx="2226">
                  <c:v>-1218.1723629999999</c:v>
                </c:pt>
                <c:pt idx="2227">
                  <c:v>-1218.596436</c:v>
                </c:pt>
                <c:pt idx="2228">
                  <c:v>-1219.0196530000001</c:v>
                </c:pt>
                <c:pt idx="2229">
                  <c:v>-1219.4422609999999</c:v>
                </c:pt>
                <c:pt idx="2230">
                  <c:v>-1219.8641359999999</c:v>
                </c:pt>
                <c:pt idx="2231">
                  <c:v>-1220.2854</c:v>
                </c:pt>
                <c:pt idx="2232">
                  <c:v>-1220.7062989999999</c:v>
                </c:pt>
                <c:pt idx="2233">
                  <c:v>-1221.1263429999999</c:v>
                </c:pt>
                <c:pt idx="2234">
                  <c:v>-1221.5460210000001</c:v>
                </c:pt>
                <c:pt idx="2235">
                  <c:v>-1221.964966</c:v>
                </c:pt>
                <c:pt idx="2236">
                  <c:v>-1222.3833010000001</c:v>
                </c:pt>
                <c:pt idx="2237">
                  <c:v>-1222.8009030000001</c:v>
                </c:pt>
                <c:pt idx="2238">
                  <c:v>-1223.2178960000001</c:v>
                </c:pt>
                <c:pt idx="2239">
                  <c:v>-1223.634399</c:v>
                </c:pt>
                <c:pt idx="2240">
                  <c:v>-1224.0500489999999</c:v>
                </c:pt>
                <c:pt idx="2241">
                  <c:v>-1224.4652100000001</c:v>
                </c:pt>
                <c:pt idx="2242">
                  <c:v>-1224.8792719999999</c:v>
                </c:pt>
                <c:pt idx="2243">
                  <c:v>-1225.2928469999999</c:v>
                </c:pt>
                <c:pt idx="2244">
                  <c:v>-1225.705811</c:v>
                </c:pt>
                <c:pt idx="2245">
                  <c:v>-1226.118164</c:v>
                </c:pt>
                <c:pt idx="2246">
                  <c:v>-1226.529419</c:v>
                </c:pt>
                <c:pt idx="2247">
                  <c:v>-1226.940186</c:v>
                </c:pt>
                <c:pt idx="2248">
                  <c:v>-1227.3504640000001</c:v>
                </c:pt>
                <c:pt idx="2249">
                  <c:v>-1227.759399</c:v>
                </c:pt>
                <c:pt idx="2250">
                  <c:v>-1228.1682129999999</c:v>
                </c:pt>
                <c:pt idx="2251">
                  <c:v>-1228.5760499999999</c:v>
                </c:pt>
                <c:pt idx="2252">
                  <c:v>-1228.982788</c:v>
                </c:pt>
                <c:pt idx="2253">
                  <c:v>-1229.3891599999999</c:v>
                </c:pt>
                <c:pt idx="2254">
                  <c:v>-1229.7945560000001</c:v>
                </c:pt>
                <c:pt idx="2255">
                  <c:v>-1230.1992190000001</c:v>
                </c:pt>
                <c:pt idx="2256">
                  <c:v>-1230.6030270000001</c:v>
                </c:pt>
                <c:pt idx="2257">
                  <c:v>-1231.0061040000001</c:v>
                </c:pt>
                <c:pt idx="2258">
                  <c:v>-1231.4083250000001</c:v>
                </c:pt>
                <c:pt idx="2259">
                  <c:v>-1231.8100589999999</c:v>
                </c:pt>
                <c:pt idx="2260">
                  <c:v>-1232.210327</c:v>
                </c:pt>
                <c:pt idx="2261">
                  <c:v>-1232.6102289999999</c:v>
                </c:pt>
                <c:pt idx="2262">
                  <c:v>-1233.009155</c:v>
                </c:pt>
                <c:pt idx="2263">
                  <c:v>-1233.4072269999999</c:v>
                </c:pt>
                <c:pt idx="2264">
                  <c:v>-1233.804443</c:v>
                </c:pt>
                <c:pt idx="2265">
                  <c:v>-1234.2008060000001</c:v>
                </c:pt>
                <c:pt idx="2266">
                  <c:v>-1234.5961910000001</c:v>
                </c:pt>
                <c:pt idx="2267">
                  <c:v>-1234.990845</c:v>
                </c:pt>
                <c:pt idx="2268">
                  <c:v>-1235.384399</c:v>
                </c:pt>
                <c:pt idx="2269">
                  <c:v>-1235.7772219999999</c:v>
                </c:pt>
                <c:pt idx="2270">
                  <c:v>-1236.169067</c:v>
                </c:pt>
                <c:pt idx="2271">
                  <c:v>-1236.5601810000001</c:v>
                </c:pt>
                <c:pt idx="2272">
                  <c:v>-1236.9499510000001</c:v>
                </c:pt>
                <c:pt idx="2273">
                  <c:v>-1237.3392329999999</c:v>
                </c:pt>
                <c:pt idx="2274">
                  <c:v>-1237.7274170000001</c:v>
                </c:pt>
                <c:pt idx="2275">
                  <c:v>-1238.1145019999999</c:v>
                </c:pt>
                <c:pt idx="2276">
                  <c:v>-1238.5009769999999</c:v>
                </c:pt>
                <c:pt idx="2277">
                  <c:v>-1238.8862300000001</c:v>
                </c:pt>
                <c:pt idx="2278">
                  <c:v>-1239.2703859999999</c:v>
                </c:pt>
                <c:pt idx="2279">
                  <c:v>-1239.653687</c:v>
                </c:pt>
                <c:pt idx="2280">
                  <c:v>-1240.0361330000001</c:v>
                </c:pt>
                <c:pt idx="2281">
                  <c:v>-1240.417236</c:v>
                </c:pt>
                <c:pt idx="2282">
                  <c:v>-1240.7978519999999</c:v>
                </c:pt>
                <c:pt idx="2283">
                  <c:v>-1241.177246</c:v>
                </c:pt>
                <c:pt idx="2284">
                  <c:v>-1241.5554199999999</c:v>
                </c:pt>
                <c:pt idx="2285">
                  <c:v>-1241.932861</c:v>
                </c:pt>
                <c:pt idx="2286">
                  <c:v>-1242.309082</c:v>
                </c:pt>
                <c:pt idx="2287">
                  <c:v>-1242.6842039999999</c:v>
                </c:pt>
                <c:pt idx="2288">
                  <c:v>-1243.05835</c:v>
                </c:pt>
                <c:pt idx="2289">
                  <c:v>-1243.4316409999999</c:v>
                </c:pt>
                <c:pt idx="2290">
                  <c:v>-1243.803467</c:v>
                </c:pt>
                <c:pt idx="2291">
                  <c:v>-1244.174561</c:v>
                </c:pt>
                <c:pt idx="2292">
                  <c:v>-1244.5444339999999</c:v>
                </c:pt>
                <c:pt idx="2293">
                  <c:v>-1244.9132079999999</c:v>
                </c:pt>
                <c:pt idx="2294">
                  <c:v>-1245.280884</c:v>
                </c:pt>
                <c:pt idx="2295">
                  <c:v>-1245.6475829999999</c:v>
                </c:pt>
                <c:pt idx="2296">
                  <c:v>-1246.012939</c:v>
                </c:pt>
                <c:pt idx="2297">
                  <c:v>-1246.377197</c:v>
                </c:pt>
                <c:pt idx="2298">
                  <c:v>-1246.740601</c:v>
                </c:pt>
                <c:pt idx="2299">
                  <c:v>-1247.102539</c:v>
                </c:pt>
                <c:pt idx="2300">
                  <c:v>-1247.463501</c:v>
                </c:pt>
                <c:pt idx="2301">
                  <c:v>-1247.8232419999999</c:v>
                </c:pt>
                <c:pt idx="2302">
                  <c:v>-1248.181763</c:v>
                </c:pt>
                <c:pt idx="2303">
                  <c:v>-1248.539307</c:v>
                </c:pt>
                <c:pt idx="2304">
                  <c:v>-1248.89563</c:v>
                </c:pt>
                <c:pt idx="2305">
                  <c:v>-1249.2508539999999</c:v>
                </c:pt>
                <c:pt idx="2306">
                  <c:v>-1249.604736</c:v>
                </c:pt>
                <c:pt idx="2307">
                  <c:v>-1249.957275</c:v>
                </c:pt>
                <c:pt idx="2308">
                  <c:v>-1250.308716</c:v>
                </c:pt>
                <c:pt idx="2309">
                  <c:v>-1250.658936</c:v>
                </c:pt>
                <c:pt idx="2310">
                  <c:v>-1251.008057</c:v>
                </c:pt>
                <c:pt idx="2311">
                  <c:v>-1251.3558350000001</c:v>
                </c:pt>
                <c:pt idx="2312">
                  <c:v>-1251.702393</c:v>
                </c:pt>
                <c:pt idx="2313">
                  <c:v>-1252.0478519999999</c:v>
                </c:pt>
                <c:pt idx="2314">
                  <c:v>-1252.3920900000001</c:v>
                </c:pt>
                <c:pt idx="2315">
                  <c:v>-1252.734741</c:v>
                </c:pt>
                <c:pt idx="2316">
                  <c:v>-1253.076294</c:v>
                </c:pt>
                <c:pt idx="2317">
                  <c:v>-1253.416626</c:v>
                </c:pt>
                <c:pt idx="2318">
                  <c:v>-1253.7554929999999</c:v>
                </c:pt>
                <c:pt idx="2319">
                  <c:v>-1254.0932620000001</c:v>
                </c:pt>
                <c:pt idx="2320">
                  <c:v>-1254.4298100000001</c:v>
                </c:pt>
                <c:pt idx="2321">
                  <c:v>-1254.7647710000001</c:v>
                </c:pt>
                <c:pt idx="2322">
                  <c:v>-1255.0986330000001</c:v>
                </c:pt>
                <c:pt idx="2323">
                  <c:v>-1255.43103</c:v>
                </c:pt>
                <c:pt idx="2324">
                  <c:v>-1255.762207</c:v>
                </c:pt>
                <c:pt idx="2325">
                  <c:v>-1256.092163</c:v>
                </c:pt>
                <c:pt idx="2326">
                  <c:v>-1256.4207759999999</c:v>
                </c:pt>
                <c:pt idx="2327">
                  <c:v>-1256.7475589999999</c:v>
                </c:pt>
                <c:pt idx="2328">
                  <c:v>-1257.073486</c:v>
                </c:pt>
                <c:pt idx="2329">
                  <c:v>-1257.3980710000001</c:v>
                </c:pt>
                <c:pt idx="2330">
                  <c:v>-1257.7210689999999</c:v>
                </c:pt>
                <c:pt idx="2331">
                  <c:v>-1258.0428469999999</c:v>
                </c:pt>
                <c:pt idx="2332">
                  <c:v>-1258.363159</c:v>
                </c:pt>
                <c:pt idx="2333">
                  <c:v>-1258.6820070000001</c:v>
                </c:pt>
                <c:pt idx="2334">
                  <c:v>-1258.999634</c:v>
                </c:pt>
                <c:pt idx="2335">
                  <c:v>-1259.3157960000001</c:v>
                </c:pt>
                <c:pt idx="2336">
                  <c:v>-1259.630615</c:v>
                </c:pt>
                <c:pt idx="2337">
                  <c:v>-1259.9438479999999</c:v>
                </c:pt>
                <c:pt idx="2338">
                  <c:v>-1260.255615</c:v>
                </c:pt>
                <c:pt idx="2339">
                  <c:v>-1260.565918</c:v>
                </c:pt>
                <c:pt idx="2340">
                  <c:v>-1260.875</c:v>
                </c:pt>
                <c:pt idx="2341">
                  <c:v>-1261.182495</c:v>
                </c:pt>
                <c:pt idx="2342">
                  <c:v>-1261.4888920000001</c:v>
                </c:pt>
                <c:pt idx="2343">
                  <c:v>-1261.793457</c:v>
                </c:pt>
                <c:pt idx="2344">
                  <c:v>-1262.096436</c:v>
                </c:pt>
                <c:pt idx="2345">
                  <c:v>-1262.398193</c:v>
                </c:pt>
                <c:pt idx="2346">
                  <c:v>-1262.6986079999999</c:v>
                </c:pt>
                <c:pt idx="2347">
                  <c:v>-1262.9975589999999</c:v>
                </c:pt>
                <c:pt idx="2348">
                  <c:v>-1263.2945560000001</c:v>
                </c:pt>
                <c:pt idx="2349">
                  <c:v>-1263.590332</c:v>
                </c:pt>
                <c:pt idx="2350">
                  <c:v>-1263.8847659999999</c:v>
                </c:pt>
                <c:pt idx="2351">
                  <c:v>-1264.17749</c:v>
                </c:pt>
                <c:pt idx="2352">
                  <c:v>-1264.4688719999999</c:v>
                </c:pt>
                <c:pt idx="2353">
                  <c:v>-1264.7585449999999</c:v>
                </c:pt>
                <c:pt idx="2354">
                  <c:v>-1265.0467530000001</c:v>
                </c:pt>
                <c:pt idx="2355">
                  <c:v>-1265.333496</c:v>
                </c:pt>
                <c:pt idx="2356">
                  <c:v>-1265.61853</c:v>
                </c:pt>
                <c:pt idx="2357">
                  <c:v>-1265.9021</c:v>
                </c:pt>
                <c:pt idx="2358">
                  <c:v>-1266.184082</c:v>
                </c:pt>
                <c:pt idx="2359">
                  <c:v>-1266.4646</c:v>
                </c:pt>
                <c:pt idx="2360">
                  <c:v>-1266.7432859999999</c:v>
                </c:pt>
                <c:pt idx="2361">
                  <c:v>-1267.0207519999999</c:v>
                </c:pt>
                <c:pt idx="2362">
                  <c:v>-1267.2966309999999</c:v>
                </c:pt>
                <c:pt idx="2363">
                  <c:v>-1267.5706789999999</c:v>
                </c:pt>
                <c:pt idx="2364">
                  <c:v>-1267.843384</c:v>
                </c:pt>
                <c:pt idx="2365">
                  <c:v>-1268.1145019999999</c:v>
                </c:pt>
                <c:pt idx="2366">
                  <c:v>-1268.3836670000001</c:v>
                </c:pt>
                <c:pt idx="2367">
                  <c:v>-1268.6513669999999</c:v>
                </c:pt>
                <c:pt idx="2368">
                  <c:v>-1268.9174800000001</c:v>
                </c:pt>
                <c:pt idx="2369">
                  <c:v>-1269.182495</c:v>
                </c:pt>
                <c:pt idx="2370">
                  <c:v>-1269.4451899999999</c:v>
                </c:pt>
                <c:pt idx="2371">
                  <c:v>-1269.7064210000001</c:v>
                </c:pt>
                <c:pt idx="2372">
                  <c:v>-1269.966064</c:v>
                </c:pt>
                <c:pt idx="2373">
                  <c:v>-1270.223999</c:v>
                </c:pt>
                <c:pt idx="2374">
                  <c:v>-1270.4804690000001</c:v>
                </c:pt>
                <c:pt idx="2375">
                  <c:v>-1270.7348629999999</c:v>
                </c:pt>
                <c:pt idx="2376">
                  <c:v>-1270.9880370000001</c:v>
                </c:pt>
                <c:pt idx="2377">
                  <c:v>-1271.2395019999999</c:v>
                </c:pt>
                <c:pt idx="2378">
                  <c:v>-1271.4888920000001</c:v>
                </c:pt>
                <c:pt idx="2379">
                  <c:v>-1271.737061</c:v>
                </c:pt>
                <c:pt idx="2380">
                  <c:v>-1271.9832759999999</c:v>
                </c:pt>
                <c:pt idx="2381">
                  <c:v>-1272.2280270000001</c:v>
                </c:pt>
                <c:pt idx="2382">
                  <c:v>-1272.470703</c:v>
                </c:pt>
                <c:pt idx="2383">
                  <c:v>-1272.712158</c:v>
                </c:pt>
                <c:pt idx="2384">
                  <c:v>-1272.9516599999999</c:v>
                </c:pt>
                <c:pt idx="2385">
                  <c:v>-1273.189331</c:v>
                </c:pt>
                <c:pt idx="2386">
                  <c:v>-1273.4254149999999</c:v>
                </c:pt>
                <c:pt idx="2387">
                  <c:v>-1273.659668</c:v>
                </c:pt>
                <c:pt idx="2388">
                  <c:v>-1273.8923339999999</c:v>
                </c:pt>
                <c:pt idx="2389">
                  <c:v>-1274.1229249999999</c:v>
                </c:pt>
                <c:pt idx="2390">
                  <c:v>-1274.352173</c:v>
                </c:pt>
                <c:pt idx="2391">
                  <c:v>-1274.5794679999999</c:v>
                </c:pt>
                <c:pt idx="2392">
                  <c:v>-1274.8051760000001</c:v>
                </c:pt>
                <c:pt idx="2393">
                  <c:v>-1275.0289310000001</c:v>
                </c:pt>
                <c:pt idx="2394">
                  <c:v>-1275.251221</c:v>
                </c:pt>
                <c:pt idx="2395">
                  <c:v>-1275.471558</c:v>
                </c:pt>
                <c:pt idx="2396">
                  <c:v>-1275.690063</c:v>
                </c:pt>
                <c:pt idx="2397">
                  <c:v>-1275.906982</c:v>
                </c:pt>
                <c:pt idx="2398">
                  <c:v>-1276.1217039999999</c:v>
                </c:pt>
                <c:pt idx="2399">
                  <c:v>-1276.334961</c:v>
                </c:pt>
                <c:pt idx="2400">
                  <c:v>-1276.5463870000001</c:v>
                </c:pt>
                <c:pt idx="2401">
                  <c:v>-1276.755737</c:v>
                </c:pt>
                <c:pt idx="2402">
                  <c:v>-1276.9636230000001</c:v>
                </c:pt>
                <c:pt idx="2403">
                  <c:v>-1277.169678</c:v>
                </c:pt>
                <c:pt idx="2404">
                  <c:v>-1277.3740230000001</c:v>
                </c:pt>
                <c:pt idx="2405">
                  <c:v>-1277.5760499999999</c:v>
                </c:pt>
                <c:pt idx="2406">
                  <c:v>-1277.776611</c:v>
                </c:pt>
                <c:pt idx="2407">
                  <c:v>-1277.975342</c:v>
                </c:pt>
                <c:pt idx="2408">
                  <c:v>-1278.1721190000001</c:v>
                </c:pt>
                <c:pt idx="2409">
                  <c:v>-1278.3673100000001</c:v>
                </c:pt>
                <c:pt idx="2410">
                  <c:v>-1278.560303</c:v>
                </c:pt>
                <c:pt idx="2411">
                  <c:v>-1278.751587</c:v>
                </c:pt>
                <c:pt idx="2412">
                  <c:v>-1278.9410399999999</c:v>
                </c:pt>
                <c:pt idx="2413">
                  <c:v>-1279.128784</c:v>
                </c:pt>
                <c:pt idx="2414">
                  <c:v>-1279.314453</c:v>
                </c:pt>
                <c:pt idx="2415">
                  <c:v>-1279.498169</c:v>
                </c:pt>
                <c:pt idx="2416">
                  <c:v>-1279.6801760000001</c:v>
                </c:pt>
                <c:pt idx="2417">
                  <c:v>-1279.8603519999999</c:v>
                </c:pt>
                <c:pt idx="2418">
                  <c:v>-1280.0385739999999</c:v>
                </c:pt>
                <c:pt idx="2419">
                  <c:v>-1280.2148440000001</c:v>
                </c:pt>
                <c:pt idx="2420">
                  <c:v>-1280.3892820000001</c:v>
                </c:pt>
                <c:pt idx="2421">
                  <c:v>-1280.5615230000001</c:v>
                </c:pt>
                <c:pt idx="2422">
                  <c:v>-1280.732422</c:v>
                </c:pt>
                <c:pt idx="2423">
                  <c:v>-1280.901001</c:v>
                </c:pt>
                <c:pt idx="2424">
                  <c:v>-1281.067871</c:v>
                </c:pt>
                <c:pt idx="2425">
                  <c:v>-1281.2329099999999</c:v>
                </c:pt>
                <c:pt idx="2426">
                  <c:v>-1281.395874</c:v>
                </c:pt>
                <c:pt idx="2427">
                  <c:v>-1281.5566409999999</c:v>
                </c:pt>
                <c:pt idx="2428">
                  <c:v>-1281.716064</c:v>
                </c:pt>
                <c:pt idx="2429">
                  <c:v>-1281.873047</c:v>
                </c:pt>
                <c:pt idx="2430">
                  <c:v>-1282.028442</c:v>
                </c:pt>
                <c:pt idx="2431">
                  <c:v>-1282.1816409999999</c:v>
                </c:pt>
                <c:pt idx="2432">
                  <c:v>-1282.33313</c:v>
                </c:pt>
                <c:pt idx="2433">
                  <c:v>-1282.482544</c:v>
                </c:pt>
                <c:pt idx="2434">
                  <c:v>-1282.6301269999999</c:v>
                </c:pt>
                <c:pt idx="2435">
                  <c:v>-1282.775513</c:v>
                </c:pt>
                <c:pt idx="2436">
                  <c:v>-1282.919189</c:v>
                </c:pt>
                <c:pt idx="2437">
                  <c:v>-1283.0607910000001</c:v>
                </c:pt>
                <c:pt idx="2438">
                  <c:v>-1283.200317</c:v>
                </c:pt>
                <c:pt idx="2439">
                  <c:v>-1283.338135</c:v>
                </c:pt>
                <c:pt idx="2440">
                  <c:v>-1283.4736330000001</c:v>
                </c:pt>
                <c:pt idx="2441">
                  <c:v>-1283.607544</c:v>
                </c:pt>
                <c:pt idx="2442">
                  <c:v>-1283.73938</c:v>
                </c:pt>
                <c:pt idx="2443">
                  <c:v>-1283.8691409999999</c:v>
                </c:pt>
                <c:pt idx="2444">
                  <c:v>-1283.9967039999999</c:v>
                </c:pt>
                <c:pt idx="2445">
                  <c:v>-1284.1225589999999</c:v>
                </c:pt>
                <c:pt idx="2446">
                  <c:v>-1284.246216</c:v>
                </c:pt>
                <c:pt idx="2447">
                  <c:v>-1284.368164</c:v>
                </c:pt>
                <c:pt idx="2448">
                  <c:v>-1284.4880370000001</c:v>
                </c:pt>
                <c:pt idx="2449">
                  <c:v>-1284.6054690000001</c:v>
                </c:pt>
                <c:pt idx="2450">
                  <c:v>-1284.721436</c:v>
                </c:pt>
                <c:pt idx="2451">
                  <c:v>-1284.8352050000001</c:v>
                </c:pt>
                <c:pt idx="2452">
                  <c:v>-1284.946899</c:v>
                </c:pt>
                <c:pt idx="2453">
                  <c:v>-1285.056763</c:v>
                </c:pt>
                <c:pt idx="2454">
                  <c:v>-1285.164307</c:v>
                </c:pt>
                <c:pt idx="2455">
                  <c:v>-1285.2700199999999</c:v>
                </c:pt>
                <c:pt idx="2456">
                  <c:v>-1285.373779</c:v>
                </c:pt>
                <c:pt idx="2457">
                  <c:v>-1285.4750979999999</c:v>
                </c:pt>
                <c:pt idx="2458">
                  <c:v>-1285.574707</c:v>
                </c:pt>
                <c:pt idx="2459">
                  <c:v>-1285.6724850000001</c:v>
                </c:pt>
                <c:pt idx="2460">
                  <c:v>-1285.767822</c:v>
                </c:pt>
                <c:pt idx="2461">
                  <c:v>-1285.861572</c:v>
                </c:pt>
                <c:pt idx="2462">
                  <c:v>-1285.9530030000001</c:v>
                </c:pt>
                <c:pt idx="2463">
                  <c:v>-1286.042236</c:v>
                </c:pt>
                <c:pt idx="2464">
                  <c:v>-1286.1297609999999</c:v>
                </c:pt>
                <c:pt idx="2465">
                  <c:v>-1286.2150879999999</c:v>
                </c:pt>
                <c:pt idx="2466">
                  <c:v>-1286.2982179999999</c:v>
                </c:pt>
                <c:pt idx="2467">
                  <c:v>-1286.3792719999999</c:v>
                </c:pt>
                <c:pt idx="2468">
                  <c:v>-1286.45874</c:v>
                </c:pt>
                <c:pt idx="2469">
                  <c:v>-1286.5357670000001</c:v>
                </c:pt>
                <c:pt idx="2470">
                  <c:v>-1286.6108400000001</c:v>
                </c:pt>
                <c:pt idx="2471">
                  <c:v>-1286.6835940000001</c:v>
                </c:pt>
                <c:pt idx="2472">
                  <c:v>-1286.7547609999999</c:v>
                </c:pt>
                <c:pt idx="2473">
                  <c:v>-1286.8233640000001</c:v>
                </c:pt>
                <c:pt idx="2474">
                  <c:v>-1286.8901370000001</c:v>
                </c:pt>
                <c:pt idx="2475">
                  <c:v>-1286.9548339999999</c:v>
                </c:pt>
                <c:pt idx="2476">
                  <c:v>-1287.017456</c:v>
                </c:pt>
                <c:pt idx="2477">
                  <c:v>-1287.0778809999999</c:v>
                </c:pt>
                <c:pt idx="2478">
                  <c:v>-1287.1365969999999</c:v>
                </c:pt>
                <c:pt idx="2479">
                  <c:v>-1287.1929929999999</c:v>
                </c:pt>
                <c:pt idx="2480">
                  <c:v>-1287.247437</c:v>
                </c:pt>
                <c:pt idx="2481">
                  <c:v>-1287.299561</c:v>
                </c:pt>
                <c:pt idx="2482">
                  <c:v>-1287.3498540000001</c:v>
                </c:pt>
                <c:pt idx="2483">
                  <c:v>-1287.3979489999999</c:v>
                </c:pt>
                <c:pt idx="2484">
                  <c:v>-1287.443726</c:v>
                </c:pt>
                <c:pt idx="2485">
                  <c:v>-1287.4876710000001</c:v>
                </c:pt>
                <c:pt idx="2486">
                  <c:v>-1287.529663</c:v>
                </c:pt>
                <c:pt idx="2487">
                  <c:v>-1287.5694579999999</c:v>
                </c:pt>
                <c:pt idx="2488">
                  <c:v>-1287.607178</c:v>
                </c:pt>
                <c:pt idx="2489">
                  <c:v>-1287.642456</c:v>
                </c:pt>
                <c:pt idx="2490">
                  <c:v>-1287.6762699999999</c:v>
                </c:pt>
                <c:pt idx="2491">
                  <c:v>-1287.7075199999999</c:v>
                </c:pt>
                <c:pt idx="2492">
                  <c:v>-1287.736938</c:v>
                </c:pt>
                <c:pt idx="2493">
                  <c:v>-1287.7641599999999</c:v>
                </c:pt>
                <c:pt idx="2494">
                  <c:v>-1287.789307</c:v>
                </c:pt>
                <c:pt idx="2495">
                  <c:v>-1287.8125</c:v>
                </c:pt>
                <c:pt idx="2496">
                  <c:v>-1287.8336179999999</c:v>
                </c:pt>
                <c:pt idx="2497">
                  <c:v>-1287.8524170000001</c:v>
                </c:pt>
                <c:pt idx="2498">
                  <c:v>-1287.869385</c:v>
                </c:pt>
                <c:pt idx="2499">
                  <c:v>-1287.8839109999999</c:v>
                </c:pt>
                <c:pt idx="2500">
                  <c:v>-1287.896851</c:v>
                </c:pt>
                <c:pt idx="2501">
                  <c:v>-1287.9073490000001</c:v>
                </c:pt>
                <c:pt idx="2502">
                  <c:v>-1287.91626</c:v>
                </c:pt>
                <c:pt idx="2503">
                  <c:v>-1287.9223629999999</c:v>
                </c:pt>
                <c:pt idx="2504">
                  <c:v>-1287.927124</c:v>
                </c:pt>
                <c:pt idx="2505">
                  <c:v>-1287.929443</c:v>
                </c:pt>
                <c:pt idx="2506">
                  <c:v>-1287.9296879999999</c:v>
                </c:pt>
                <c:pt idx="2507">
                  <c:v>-1287.927856</c:v>
                </c:pt>
                <c:pt idx="2508">
                  <c:v>-1287.923828</c:v>
                </c:pt>
                <c:pt idx="2509">
                  <c:v>-1287.9179690000001</c:v>
                </c:pt>
                <c:pt idx="2510">
                  <c:v>-1287.9101559999999</c:v>
                </c:pt>
                <c:pt idx="2511">
                  <c:v>-1287.9001459999999</c:v>
                </c:pt>
                <c:pt idx="2512">
                  <c:v>-1287.8876949999999</c:v>
                </c:pt>
                <c:pt idx="2513">
                  <c:v>-1287.873779</c:v>
                </c:pt>
                <c:pt idx="2514">
                  <c:v>-1287.8576660000001</c:v>
                </c:pt>
                <c:pt idx="2515">
                  <c:v>-1287.8392329999999</c:v>
                </c:pt>
                <c:pt idx="2516">
                  <c:v>-1287.8188479999999</c:v>
                </c:pt>
                <c:pt idx="2517">
                  <c:v>-1287.7967530000001</c:v>
                </c:pt>
                <c:pt idx="2518">
                  <c:v>-1287.7719729999999</c:v>
                </c:pt>
                <c:pt idx="2519">
                  <c:v>-1287.74585</c:v>
                </c:pt>
                <c:pt idx="2520">
                  <c:v>-1287.7174070000001</c:v>
                </c:pt>
                <c:pt idx="2521">
                  <c:v>-1287.6868899999999</c:v>
                </c:pt>
                <c:pt idx="2522">
                  <c:v>-1287.6541749999999</c:v>
                </c:pt>
                <c:pt idx="2523">
                  <c:v>-1287.6195070000001</c:v>
                </c:pt>
                <c:pt idx="2524">
                  <c:v>-1287.58313</c:v>
                </c:pt>
                <c:pt idx="2525">
                  <c:v>-1287.5444339999999</c:v>
                </c:pt>
                <c:pt idx="2526">
                  <c:v>-1287.503784</c:v>
                </c:pt>
                <c:pt idx="2527">
                  <c:v>-1287.4613039999999</c:v>
                </c:pt>
                <c:pt idx="2528">
                  <c:v>-1287.416504</c:v>
                </c:pt>
                <c:pt idx="2529">
                  <c:v>-1287.3698730000001</c:v>
                </c:pt>
                <c:pt idx="2530">
                  <c:v>-1287.3210449999999</c:v>
                </c:pt>
                <c:pt idx="2531">
                  <c:v>-1287.2703859999999</c:v>
                </c:pt>
                <c:pt idx="2532">
                  <c:v>-1287.2177730000001</c:v>
                </c:pt>
                <c:pt idx="2533">
                  <c:v>-1287.1633300000001</c:v>
                </c:pt>
                <c:pt idx="2534">
                  <c:v>-1287.106567</c:v>
                </c:pt>
                <c:pt idx="2535">
                  <c:v>-1287.048096</c:v>
                </c:pt>
                <c:pt idx="2536">
                  <c:v>-1286.9876710000001</c:v>
                </c:pt>
                <c:pt idx="2537">
                  <c:v>-1286.9248050000001</c:v>
                </c:pt>
                <c:pt idx="2538">
                  <c:v>-1286.860596</c:v>
                </c:pt>
                <c:pt idx="2539">
                  <c:v>-1286.794067</c:v>
                </c:pt>
                <c:pt idx="2540">
                  <c:v>-1286.7257079999999</c:v>
                </c:pt>
                <c:pt idx="2541">
                  <c:v>-1286.6552730000001</c:v>
                </c:pt>
                <c:pt idx="2542">
                  <c:v>-1286.58313</c:v>
                </c:pt>
                <c:pt idx="2543">
                  <c:v>-1286.5089109999999</c:v>
                </c:pt>
                <c:pt idx="2544">
                  <c:v>-1286.432495</c:v>
                </c:pt>
                <c:pt idx="2545">
                  <c:v>-1286.3546140000001</c:v>
                </c:pt>
                <c:pt idx="2546">
                  <c:v>-1286.274658</c:v>
                </c:pt>
                <c:pt idx="2547">
                  <c:v>-1286.193115</c:v>
                </c:pt>
                <c:pt idx="2548">
                  <c:v>-1286.109009</c:v>
                </c:pt>
                <c:pt idx="2549">
                  <c:v>-1286.0233149999999</c:v>
                </c:pt>
                <c:pt idx="2550">
                  <c:v>-1285.9357910000001</c:v>
                </c:pt>
                <c:pt idx="2551">
                  <c:v>-1285.846436</c:v>
                </c:pt>
                <c:pt idx="2552">
                  <c:v>-1285.755249</c:v>
                </c:pt>
                <c:pt idx="2553">
                  <c:v>-1285.6621090000001</c:v>
                </c:pt>
                <c:pt idx="2554">
                  <c:v>-1285.5670170000001</c:v>
                </c:pt>
                <c:pt idx="2555">
                  <c:v>-1285.4700929999999</c:v>
                </c:pt>
                <c:pt idx="2556">
                  <c:v>-1285.3714600000001</c:v>
                </c:pt>
                <c:pt idx="2557">
                  <c:v>-1285.270996</c:v>
                </c:pt>
                <c:pt idx="2558">
                  <c:v>-1285.1685789999999</c:v>
                </c:pt>
                <c:pt idx="2559">
                  <c:v>-1285.064453</c:v>
                </c:pt>
                <c:pt idx="2560">
                  <c:v>-1284.9586179999999</c:v>
                </c:pt>
                <c:pt idx="2561">
                  <c:v>-1284.8508300000001</c:v>
                </c:pt>
                <c:pt idx="2562">
                  <c:v>-1284.741211</c:v>
                </c:pt>
                <c:pt idx="2563">
                  <c:v>-1284.6298830000001</c:v>
                </c:pt>
                <c:pt idx="2564">
                  <c:v>-1284.5167240000001</c:v>
                </c:pt>
                <c:pt idx="2565">
                  <c:v>-1284.4021</c:v>
                </c:pt>
                <c:pt idx="2566">
                  <c:v>-1284.2851559999999</c:v>
                </c:pt>
                <c:pt idx="2567">
                  <c:v>-1284.1669919999999</c:v>
                </c:pt>
                <c:pt idx="2568">
                  <c:v>-1284.046875</c:v>
                </c:pt>
                <c:pt idx="2569">
                  <c:v>-1283.9250489999999</c:v>
                </c:pt>
                <c:pt idx="2570">
                  <c:v>-1283.801514</c:v>
                </c:pt>
                <c:pt idx="2571">
                  <c:v>-1283.676514</c:v>
                </c:pt>
                <c:pt idx="2572">
                  <c:v>-1283.549438</c:v>
                </c:pt>
                <c:pt idx="2573">
                  <c:v>-1283.4207759999999</c:v>
                </c:pt>
                <c:pt idx="2574">
                  <c:v>-1283.290405</c:v>
                </c:pt>
                <c:pt idx="2575">
                  <c:v>-1283.1585689999999</c:v>
                </c:pt>
                <c:pt idx="2576">
                  <c:v>-1283.025024</c:v>
                </c:pt>
                <c:pt idx="2577">
                  <c:v>-1282.8896480000001</c:v>
                </c:pt>
                <c:pt idx="2578">
                  <c:v>-1282.753052</c:v>
                </c:pt>
                <c:pt idx="2579">
                  <c:v>-1282.61438</c:v>
                </c:pt>
                <c:pt idx="2580">
                  <c:v>-1282.474365</c:v>
                </c:pt>
                <c:pt idx="2581">
                  <c:v>-1282.332764</c:v>
                </c:pt>
                <c:pt idx="2582">
                  <c:v>-1282.189453</c:v>
                </c:pt>
                <c:pt idx="2583">
                  <c:v>-1282.0444339999999</c:v>
                </c:pt>
                <c:pt idx="2584">
                  <c:v>-1281.8983149999999</c:v>
                </c:pt>
                <c:pt idx="2585">
                  <c:v>-1281.75</c:v>
                </c:pt>
                <c:pt idx="2586">
                  <c:v>-1281.6007079999999</c:v>
                </c:pt>
                <c:pt idx="2587">
                  <c:v>-1281.4495850000001</c:v>
                </c:pt>
                <c:pt idx="2588">
                  <c:v>-1281.2969969999999</c:v>
                </c:pt>
                <c:pt idx="2589">
                  <c:v>-1281.1429439999999</c:v>
                </c:pt>
                <c:pt idx="2590">
                  <c:v>-1280.987427</c:v>
                </c:pt>
                <c:pt idx="2591">
                  <c:v>-1280.8302000000001</c:v>
                </c:pt>
                <c:pt idx="2592">
                  <c:v>-1280.671875</c:v>
                </c:pt>
                <c:pt idx="2593">
                  <c:v>-1280.5119629999999</c:v>
                </c:pt>
                <c:pt idx="2594">
                  <c:v>-1280.3508300000001</c:v>
                </c:pt>
                <c:pt idx="2595">
                  <c:v>-1280.187866</c:v>
                </c:pt>
                <c:pt idx="2596">
                  <c:v>-1280.023682</c:v>
                </c:pt>
                <c:pt idx="2597">
                  <c:v>-1279.858154</c:v>
                </c:pt>
                <c:pt idx="2598">
                  <c:v>-1279.6910399999999</c:v>
                </c:pt>
                <c:pt idx="2599">
                  <c:v>-1279.5229489999999</c:v>
                </c:pt>
                <c:pt idx="2600">
                  <c:v>-1279.3532709999999</c:v>
                </c:pt>
                <c:pt idx="2601">
                  <c:v>-1279.182251</c:v>
                </c:pt>
                <c:pt idx="2602">
                  <c:v>-1279.01001</c:v>
                </c:pt>
                <c:pt idx="2603">
                  <c:v>-1278.8360600000001</c:v>
                </c:pt>
                <c:pt idx="2604">
                  <c:v>-1278.6611330000001</c:v>
                </c:pt>
                <c:pt idx="2605">
                  <c:v>-1278.4848629999999</c:v>
                </c:pt>
                <c:pt idx="2606">
                  <c:v>-1278.307495</c:v>
                </c:pt>
                <c:pt idx="2607">
                  <c:v>-1278.1286620000001</c:v>
                </c:pt>
                <c:pt idx="2608">
                  <c:v>-1277.9486079999999</c:v>
                </c:pt>
                <c:pt idx="2609">
                  <c:v>-1277.767212</c:v>
                </c:pt>
                <c:pt idx="2610">
                  <c:v>-1277.584717</c:v>
                </c:pt>
                <c:pt idx="2611">
                  <c:v>-1277.401001</c:v>
                </c:pt>
                <c:pt idx="2612">
                  <c:v>-1277.216187</c:v>
                </c:pt>
                <c:pt idx="2613">
                  <c:v>-1277.0303960000001</c:v>
                </c:pt>
                <c:pt idx="2614">
                  <c:v>-1276.8428960000001</c:v>
                </c:pt>
                <c:pt idx="2615">
                  <c:v>-1276.6547849999999</c:v>
                </c:pt>
                <c:pt idx="2616">
                  <c:v>-1276.4654539999999</c:v>
                </c:pt>
                <c:pt idx="2617">
                  <c:v>-1276.274658</c:v>
                </c:pt>
                <c:pt idx="2618">
                  <c:v>-1276.0832519999999</c:v>
                </c:pt>
                <c:pt idx="2619">
                  <c:v>-1275.8903809999999</c:v>
                </c:pt>
                <c:pt idx="2620">
                  <c:v>-1275.696533</c:v>
                </c:pt>
                <c:pt idx="2621">
                  <c:v>-1275.5017089999999</c:v>
                </c:pt>
                <c:pt idx="2622">
                  <c:v>-1275.30603</c:v>
                </c:pt>
                <c:pt idx="2623">
                  <c:v>-1275.1092530000001</c:v>
                </c:pt>
                <c:pt idx="2624">
                  <c:v>-1274.911621</c:v>
                </c:pt>
                <c:pt idx="2625">
                  <c:v>-1274.712524</c:v>
                </c:pt>
                <c:pt idx="2626">
                  <c:v>-1274.512939</c:v>
                </c:pt>
                <c:pt idx="2627">
                  <c:v>-1274.312134</c:v>
                </c:pt>
                <c:pt idx="2628">
                  <c:v>-1274.1104740000001</c:v>
                </c:pt>
                <c:pt idx="2629">
                  <c:v>-1273.908081</c:v>
                </c:pt>
                <c:pt idx="2630">
                  <c:v>-1273.7045900000001</c:v>
                </c:pt>
                <c:pt idx="2631">
                  <c:v>-1273.5</c:v>
                </c:pt>
                <c:pt idx="2632">
                  <c:v>-1273.2947999999999</c:v>
                </c:pt>
                <c:pt idx="2633">
                  <c:v>-1273.0888669999999</c:v>
                </c:pt>
                <c:pt idx="2634">
                  <c:v>-1272.8820800000001</c:v>
                </c:pt>
                <c:pt idx="2635">
                  <c:v>-1272.6743160000001</c:v>
                </c:pt>
                <c:pt idx="2636">
                  <c:v>-1272.465698</c:v>
                </c:pt>
                <c:pt idx="2637">
                  <c:v>-1272.256592</c:v>
                </c:pt>
                <c:pt idx="2638">
                  <c:v>-1272.0466309999999</c:v>
                </c:pt>
                <c:pt idx="2639">
                  <c:v>-1271.835693</c:v>
                </c:pt>
                <c:pt idx="2640">
                  <c:v>-1271.624268</c:v>
                </c:pt>
                <c:pt idx="2641">
                  <c:v>-1271.412231</c:v>
                </c:pt>
                <c:pt idx="2642">
                  <c:v>-1271.1992190000001</c:v>
                </c:pt>
                <c:pt idx="2643">
                  <c:v>-1270.9857179999999</c:v>
                </c:pt>
                <c:pt idx="2644">
                  <c:v>-1270.771606</c:v>
                </c:pt>
                <c:pt idx="2645">
                  <c:v>-1270.556763</c:v>
                </c:pt>
                <c:pt idx="2646">
                  <c:v>-1270.341553</c:v>
                </c:pt>
                <c:pt idx="2647">
                  <c:v>-1270.125366</c:v>
                </c:pt>
                <c:pt idx="2648">
                  <c:v>-1269.908447</c:v>
                </c:pt>
                <c:pt idx="2649">
                  <c:v>-1269.6911620000001</c:v>
                </c:pt>
                <c:pt idx="2650">
                  <c:v>-1269.4736330000001</c:v>
                </c:pt>
                <c:pt idx="2651">
                  <c:v>-1269.255249</c:v>
                </c:pt>
                <c:pt idx="2652">
                  <c:v>-1269.0367429999999</c:v>
                </c:pt>
                <c:pt idx="2653">
                  <c:v>-1268.817139</c:v>
                </c:pt>
                <c:pt idx="2654">
                  <c:v>-1268.5972899999999</c:v>
                </c:pt>
                <c:pt idx="2655">
                  <c:v>-1268.376953</c:v>
                </c:pt>
                <c:pt idx="2656">
                  <c:v>-1268.156616</c:v>
                </c:pt>
                <c:pt idx="2657">
                  <c:v>-1267.9354249999999</c:v>
                </c:pt>
                <c:pt idx="2658">
                  <c:v>-1267.7136230000001</c:v>
                </c:pt>
                <c:pt idx="2659">
                  <c:v>-1267.491577</c:v>
                </c:pt>
                <c:pt idx="2660">
                  <c:v>-1267.2692870000001</c:v>
                </c:pt>
                <c:pt idx="2661">
                  <c:v>-1267.0466309999999</c:v>
                </c:pt>
                <c:pt idx="2662">
                  <c:v>-1266.8238530000001</c:v>
                </c:pt>
                <c:pt idx="2663">
                  <c:v>-1266.600342</c:v>
                </c:pt>
                <c:pt idx="2664">
                  <c:v>-1266.3767089999999</c:v>
                </c:pt>
                <c:pt idx="2665">
                  <c:v>-1266.152832</c:v>
                </c:pt>
                <c:pt idx="2666">
                  <c:v>-1265.928711</c:v>
                </c:pt>
                <c:pt idx="2667">
                  <c:v>-1265.704346</c:v>
                </c:pt>
                <c:pt idx="2668">
                  <c:v>-1265.4794919999999</c:v>
                </c:pt>
                <c:pt idx="2669">
                  <c:v>-1265.2543949999999</c:v>
                </c:pt>
                <c:pt idx="2670">
                  <c:v>-1265.0295410000001</c:v>
                </c:pt>
                <c:pt idx="2671">
                  <c:v>-1264.8041989999999</c:v>
                </c:pt>
                <c:pt idx="2672">
                  <c:v>-1264.578857</c:v>
                </c:pt>
                <c:pt idx="2673">
                  <c:v>-1264.353149</c:v>
                </c:pt>
                <c:pt idx="2674">
                  <c:v>-1264.1274410000001</c:v>
                </c:pt>
                <c:pt idx="2675">
                  <c:v>-1263.901611</c:v>
                </c:pt>
                <c:pt idx="2676">
                  <c:v>-1263.675659</c:v>
                </c:pt>
                <c:pt idx="2677">
                  <c:v>-1263.4499510000001</c:v>
                </c:pt>
                <c:pt idx="2678">
                  <c:v>-1263.2236330000001</c:v>
                </c:pt>
                <c:pt idx="2679">
                  <c:v>-1262.9975589999999</c:v>
                </c:pt>
                <c:pt idx="2680">
                  <c:v>-1262.7714840000001</c:v>
                </c:pt>
                <c:pt idx="2681">
                  <c:v>-1262.5454099999999</c:v>
                </c:pt>
                <c:pt idx="2682">
                  <c:v>-1262.3192140000001</c:v>
                </c:pt>
                <c:pt idx="2683">
                  <c:v>-1262.093018</c:v>
                </c:pt>
                <c:pt idx="2684">
                  <c:v>-1261.866943</c:v>
                </c:pt>
                <c:pt idx="2685">
                  <c:v>-1261.640625</c:v>
                </c:pt>
                <c:pt idx="2686">
                  <c:v>-1261.415039</c:v>
                </c:pt>
                <c:pt idx="2687">
                  <c:v>-1261.1892089999999</c:v>
                </c:pt>
                <c:pt idx="2688">
                  <c:v>-1260.963379</c:v>
                </c:pt>
                <c:pt idx="2689">
                  <c:v>-1260.7379149999999</c:v>
                </c:pt>
                <c:pt idx="2690">
                  <c:v>-1260.512207</c:v>
                </c:pt>
                <c:pt idx="2691">
                  <c:v>-1260.286987</c:v>
                </c:pt>
                <c:pt idx="2692">
                  <c:v>-1260.0618899999999</c:v>
                </c:pt>
                <c:pt idx="2693">
                  <c:v>-1259.836914</c:v>
                </c:pt>
                <c:pt idx="2694">
                  <c:v>-1259.612061</c:v>
                </c:pt>
                <c:pt idx="2695">
                  <c:v>-1259.387573</c:v>
                </c:pt>
                <c:pt idx="2696">
                  <c:v>-1259.1632079999999</c:v>
                </c:pt>
                <c:pt idx="2697">
                  <c:v>-1258.9389650000001</c:v>
                </c:pt>
                <c:pt idx="2698">
                  <c:v>-1258.7150879999999</c:v>
                </c:pt>
                <c:pt idx="2699">
                  <c:v>-1258.4916989999999</c:v>
                </c:pt>
                <c:pt idx="2700">
                  <c:v>-1258.2685550000001</c:v>
                </c:pt>
                <c:pt idx="2701">
                  <c:v>-1258.0455320000001</c:v>
                </c:pt>
                <c:pt idx="2702">
                  <c:v>-1257.82312</c:v>
                </c:pt>
                <c:pt idx="2703">
                  <c:v>-1257.6008300000001</c:v>
                </c:pt>
                <c:pt idx="2704">
                  <c:v>-1257.37915</c:v>
                </c:pt>
                <c:pt idx="2705">
                  <c:v>-1257.1575929999999</c:v>
                </c:pt>
                <c:pt idx="2706">
                  <c:v>-1256.936279</c:v>
                </c:pt>
                <c:pt idx="2707">
                  <c:v>-1256.7155760000001</c:v>
                </c:pt>
                <c:pt idx="2708">
                  <c:v>-1256.4954829999999</c:v>
                </c:pt>
                <c:pt idx="2709">
                  <c:v>-1256.275513</c:v>
                </c:pt>
                <c:pt idx="2710">
                  <c:v>-1256.0561520000001</c:v>
                </c:pt>
                <c:pt idx="2711">
                  <c:v>-1255.836914</c:v>
                </c:pt>
                <c:pt idx="2712">
                  <c:v>-1255.618774</c:v>
                </c:pt>
                <c:pt idx="2713">
                  <c:v>-1255.400635</c:v>
                </c:pt>
                <c:pt idx="2714">
                  <c:v>-1255.1831050000001</c:v>
                </c:pt>
                <c:pt idx="2715">
                  <c:v>-1254.965942</c:v>
                </c:pt>
                <c:pt idx="2716">
                  <c:v>-1254.7495120000001</c:v>
                </c:pt>
                <c:pt idx="2717">
                  <c:v>-1254.5336910000001</c:v>
                </c:pt>
                <c:pt idx="2718">
                  <c:v>-1254.3183590000001</c:v>
                </c:pt>
                <c:pt idx="2719">
                  <c:v>-1254.10376</c:v>
                </c:pt>
                <c:pt idx="2720">
                  <c:v>-1253.889404</c:v>
                </c:pt>
                <c:pt idx="2721">
                  <c:v>-1253.675659</c:v>
                </c:pt>
                <c:pt idx="2722">
                  <c:v>-1253.4628909999999</c:v>
                </c:pt>
                <c:pt idx="2723">
                  <c:v>-1253.2501219999999</c:v>
                </c:pt>
                <c:pt idx="2724">
                  <c:v>-1253.0385739999999</c:v>
                </c:pt>
                <c:pt idx="2725">
                  <c:v>-1252.8272710000001</c:v>
                </c:pt>
                <c:pt idx="2726">
                  <c:v>-1252.6168210000001</c:v>
                </c:pt>
                <c:pt idx="2727">
                  <c:v>-1252.4067379999999</c:v>
                </c:pt>
                <c:pt idx="2728">
                  <c:v>-1252.197754</c:v>
                </c:pt>
                <c:pt idx="2729">
                  <c:v>-1251.989014</c:v>
                </c:pt>
                <c:pt idx="2730">
                  <c:v>-1251.7813719999999</c:v>
                </c:pt>
                <c:pt idx="2731">
                  <c:v>-1251.5742190000001</c:v>
                </c:pt>
                <c:pt idx="2732">
                  <c:v>-1251.3676760000001</c:v>
                </c:pt>
                <c:pt idx="2733">
                  <c:v>-1251.1621090000001</c:v>
                </c:pt>
                <c:pt idx="2734">
                  <c:v>-1250.9571530000001</c:v>
                </c:pt>
                <c:pt idx="2735">
                  <c:v>-1250.7529300000001</c:v>
                </c:pt>
                <c:pt idx="2736">
                  <c:v>-1250.549561</c:v>
                </c:pt>
                <c:pt idx="2737">
                  <c:v>-1250.3469239999999</c:v>
                </c:pt>
                <c:pt idx="2738">
                  <c:v>-1250.1448969999999</c:v>
                </c:pt>
                <c:pt idx="2739">
                  <c:v>-1249.94397</c:v>
                </c:pt>
                <c:pt idx="2740">
                  <c:v>-1249.74353</c:v>
                </c:pt>
                <c:pt idx="2741">
                  <c:v>-1249.5439449999999</c:v>
                </c:pt>
                <c:pt idx="2742">
                  <c:v>-1249.3450929999999</c:v>
                </c:pt>
                <c:pt idx="2743">
                  <c:v>-1249.147461</c:v>
                </c:pt>
                <c:pt idx="2744">
                  <c:v>-1248.950317</c:v>
                </c:pt>
                <c:pt idx="2745">
                  <c:v>-1248.7542719999999</c:v>
                </c:pt>
                <c:pt idx="2746">
                  <c:v>-1248.558716</c:v>
                </c:pt>
                <c:pt idx="2747">
                  <c:v>-1248.3641359999999</c:v>
                </c:pt>
                <c:pt idx="2748">
                  <c:v>-1248.1704099999999</c:v>
                </c:pt>
                <c:pt idx="2749">
                  <c:v>-1247.9776609999999</c:v>
                </c:pt>
                <c:pt idx="2750">
                  <c:v>-1247.7856449999999</c:v>
                </c:pt>
                <c:pt idx="2751">
                  <c:v>-1247.5943600000001</c:v>
                </c:pt>
                <c:pt idx="2752">
                  <c:v>-1247.404663</c:v>
                </c:pt>
                <c:pt idx="2753">
                  <c:v>-1247.2150879999999</c:v>
                </c:pt>
                <c:pt idx="2754">
                  <c:v>-1247.0264890000001</c:v>
                </c:pt>
                <c:pt idx="2755">
                  <c:v>-1246.839111</c:v>
                </c:pt>
                <c:pt idx="2756">
                  <c:v>-1246.652466</c:v>
                </c:pt>
                <c:pt idx="2757">
                  <c:v>-1246.4670410000001</c:v>
                </c:pt>
                <c:pt idx="2758">
                  <c:v>-1246.2818600000001</c:v>
                </c:pt>
                <c:pt idx="2759">
                  <c:v>-1246.0982670000001</c:v>
                </c:pt>
                <c:pt idx="2760">
                  <c:v>-1245.915283</c:v>
                </c:pt>
                <c:pt idx="2761">
                  <c:v>-1245.7332759999999</c:v>
                </c:pt>
                <c:pt idx="2762">
                  <c:v>-1245.5523679999999</c:v>
                </c:pt>
                <c:pt idx="2763">
                  <c:v>-1245.372314</c:v>
                </c:pt>
                <c:pt idx="2764">
                  <c:v>-1245.1929929999999</c:v>
                </c:pt>
                <c:pt idx="2765">
                  <c:v>-1245.0150149999999</c:v>
                </c:pt>
                <c:pt idx="2766">
                  <c:v>-1244.837769</c:v>
                </c:pt>
                <c:pt idx="2767">
                  <c:v>-1244.661621</c:v>
                </c:pt>
                <c:pt idx="2768">
                  <c:v>-1244.4860839999999</c:v>
                </c:pt>
                <c:pt idx="2769">
                  <c:v>-1244.312134</c:v>
                </c:pt>
                <c:pt idx="2770">
                  <c:v>-1244.138672</c:v>
                </c:pt>
                <c:pt idx="2771">
                  <c:v>-1243.9664310000001</c:v>
                </c:pt>
                <c:pt idx="2772">
                  <c:v>-1243.795044</c:v>
                </c:pt>
                <c:pt idx="2773">
                  <c:v>-1243.6247559999999</c:v>
                </c:pt>
                <c:pt idx="2774">
                  <c:v>-1243.455322</c:v>
                </c:pt>
                <c:pt idx="2775">
                  <c:v>-1243.2871090000001</c:v>
                </c:pt>
                <c:pt idx="2776">
                  <c:v>-1243.119385</c:v>
                </c:pt>
                <c:pt idx="2777">
                  <c:v>-1242.953125</c:v>
                </c:pt>
                <c:pt idx="2778">
                  <c:v>-1242.78772</c:v>
                </c:pt>
                <c:pt idx="2779">
                  <c:v>-1242.6232910000001</c:v>
                </c:pt>
                <c:pt idx="2780">
                  <c:v>-1242.4600829999999</c:v>
                </c:pt>
                <c:pt idx="2781">
                  <c:v>-1242.297607</c:v>
                </c:pt>
                <c:pt idx="2782">
                  <c:v>-1242.1363530000001</c:v>
                </c:pt>
                <c:pt idx="2783">
                  <c:v>-1241.975952</c:v>
                </c:pt>
                <c:pt idx="2784">
                  <c:v>-1241.81665</c:v>
                </c:pt>
                <c:pt idx="2785">
                  <c:v>-1241.658203</c:v>
                </c:pt>
                <c:pt idx="2786">
                  <c:v>-1241.500732</c:v>
                </c:pt>
                <c:pt idx="2787">
                  <c:v>-1241.3443600000001</c:v>
                </c:pt>
                <c:pt idx="2788">
                  <c:v>-1241.1892089999999</c:v>
                </c:pt>
                <c:pt idx="2789">
                  <c:v>-1241.034668</c:v>
                </c:pt>
                <c:pt idx="2790">
                  <c:v>-1240.8813479999999</c:v>
                </c:pt>
                <c:pt idx="2791">
                  <c:v>-1240.7288820000001</c:v>
                </c:pt>
                <c:pt idx="2792">
                  <c:v>-1240.5778809999999</c:v>
                </c:pt>
                <c:pt idx="2793">
                  <c:v>-1240.42749</c:v>
                </c:pt>
                <c:pt idx="2794">
                  <c:v>-1240.2779539999999</c:v>
                </c:pt>
                <c:pt idx="2795">
                  <c:v>-1240.1298830000001</c:v>
                </c:pt>
                <c:pt idx="2796">
                  <c:v>-1239.982422</c:v>
                </c:pt>
                <c:pt idx="2797">
                  <c:v>-1239.8364260000001</c:v>
                </c:pt>
                <c:pt idx="2798">
                  <c:v>-1239.6911620000001</c:v>
                </c:pt>
                <c:pt idx="2799">
                  <c:v>-1239.5466309999999</c:v>
                </c:pt>
                <c:pt idx="2800">
                  <c:v>-1239.4038089999999</c:v>
                </c:pt>
                <c:pt idx="2801">
                  <c:v>-1239.2612300000001</c:v>
                </c:pt>
                <c:pt idx="2802">
                  <c:v>-1239.119995</c:v>
                </c:pt>
                <c:pt idx="2803">
                  <c:v>-1238.9801030000001</c:v>
                </c:pt>
                <c:pt idx="2804">
                  <c:v>-1238.8405760000001</c:v>
                </c:pt>
                <c:pt idx="2805">
                  <c:v>-1238.702393</c:v>
                </c:pt>
                <c:pt idx="2806">
                  <c:v>-1238.565063</c:v>
                </c:pt>
                <c:pt idx="2807">
                  <c:v>-1238.4285890000001</c:v>
                </c:pt>
                <c:pt idx="2808">
                  <c:v>-1238.2935789999999</c:v>
                </c:pt>
                <c:pt idx="2809">
                  <c:v>-1238.159058</c:v>
                </c:pt>
                <c:pt idx="2810">
                  <c:v>-1238.025879</c:v>
                </c:pt>
                <c:pt idx="2811">
                  <c:v>-1237.893188</c:v>
                </c:pt>
                <c:pt idx="2812">
                  <c:v>-1237.7617190000001</c:v>
                </c:pt>
                <c:pt idx="2813">
                  <c:v>-1237.631226</c:v>
                </c:pt>
                <c:pt idx="2814">
                  <c:v>-1237.5017089999999</c:v>
                </c:pt>
                <c:pt idx="2815">
                  <c:v>-1237.373047</c:v>
                </c:pt>
                <c:pt idx="2816">
                  <c:v>-1237.2454829999999</c:v>
                </c:pt>
                <c:pt idx="2817">
                  <c:v>-1237.1186520000001</c:v>
                </c:pt>
                <c:pt idx="2818">
                  <c:v>-1236.992798</c:v>
                </c:pt>
                <c:pt idx="2819">
                  <c:v>-1236.8679199999999</c:v>
                </c:pt>
                <c:pt idx="2820">
                  <c:v>-1236.7441409999999</c:v>
                </c:pt>
                <c:pt idx="2821">
                  <c:v>-1236.6210940000001</c:v>
                </c:pt>
                <c:pt idx="2822">
                  <c:v>-1236.4990230000001</c:v>
                </c:pt>
                <c:pt idx="2823">
                  <c:v>-1236.377808</c:v>
                </c:pt>
                <c:pt idx="2824">
                  <c:v>-1236.2574460000001</c:v>
                </c:pt>
                <c:pt idx="2825">
                  <c:v>-1236.138062</c:v>
                </c:pt>
                <c:pt idx="2826">
                  <c:v>-1236.019775</c:v>
                </c:pt>
                <c:pt idx="2827">
                  <c:v>-1235.9021</c:v>
                </c:pt>
                <c:pt idx="2828">
                  <c:v>-1235.7856449999999</c:v>
                </c:pt>
                <c:pt idx="2829">
                  <c:v>-1235.6697999999999</c:v>
                </c:pt>
                <c:pt idx="2830">
                  <c:v>-1235.5548100000001</c:v>
                </c:pt>
                <c:pt idx="2831">
                  <c:v>-1235.440918</c:v>
                </c:pt>
                <c:pt idx="2832">
                  <c:v>-1235.3278809999999</c:v>
                </c:pt>
                <c:pt idx="2833">
                  <c:v>-1235.215332</c:v>
                </c:pt>
                <c:pt idx="2834">
                  <c:v>-1235.104004</c:v>
                </c:pt>
                <c:pt idx="2835">
                  <c:v>-1234.99353</c:v>
                </c:pt>
                <c:pt idx="2836">
                  <c:v>-1234.884033</c:v>
                </c:pt>
                <c:pt idx="2837">
                  <c:v>-1234.775024</c:v>
                </c:pt>
                <c:pt idx="2838">
                  <c:v>-1234.6669919999999</c:v>
                </c:pt>
                <c:pt idx="2839">
                  <c:v>-1234.559448</c:v>
                </c:pt>
                <c:pt idx="2840">
                  <c:v>-1234.4533690000001</c:v>
                </c:pt>
                <c:pt idx="2841">
                  <c:v>-1234.347534</c:v>
                </c:pt>
                <c:pt idx="2842">
                  <c:v>-1234.242798</c:v>
                </c:pt>
                <c:pt idx="2843">
                  <c:v>-1234.139038</c:v>
                </c:pt>
                <c:pt idx="2844">
                  <c:v>-1234.0357670000001</c:v>
                </c:pt>
                <c:pt idx="2845">
                  <c:v>-1233.9332280000001</c:v>
                </c:pt>
                <c:pt idx="2846">
                  <c:v>-1233.831543</c:v>
                </c:pt>
                <c:pt idx="2847">
                  <c:v>-1233.7308350000001</c:v>
                </c:pt>
                <c:pt idx="2848">
                  <c:v>-1233.6308590000001</c:v>
                </c:pt>
                <c:pt idx="2849">
                  <c:v>-1233.5313719999999</c:v>
                </c:pt>
                <c:pt idx="2850">
                  <c:v>-1233.4327390000001</c:v>
                </c:pt>
                <c:pt idx="2851">
                  <c:v>-1233.334961</c:v>
                </c:pt>
                <c:pt idx="2852">
                  <c:v>-1233.237793</c:v>
                </c:pt>
                <c:pt idx="2853">
                  <c:v>-1233.141357</c:v>
                </c:pt>
                <c:pt idx="2854">
                  <c:v>-1233.045654</c:v>
                </c:pt>
                <c:pt idx="2855">
                  <c:v>-1232.9506839999999</c:v>
                </c:pt>
                <c:pt idx="2856">
                  <c:v>-1232.856323</c:v>
                </c:pt>
                <c:pt idx="2857">
                  <c:v>-1232.7626949999999</c:v>
                </c:pt>
                <c:pt idx="2858">
                  <c:v>-1232.669922</c:v>
                </c:pt>
                <c:pt idx="2859">
                  <c:v>-1232.577759</c:v>
                </c:pt>
                <c:pt idx="2860">
                  <c:v>-1232.486206</c:v>
                </c:pt>
                <c:pt idx="2861">
                  <c:v>-1232.39563</c:v>
                </c:pt>
                <c:pt idx="2862">
                  <c:v>-1232.305298</c:v>
                </c:pt>
                <c:pt idx="2863">
                  <c:v>-1232.215942</c:v>
                </c:pt>
                <c:pt idx="2864">
                  <c:v>-1232.1270750000001</c:v>
                </c:pt>
                <c:pt idx="2865">
                  <c:v>-1232.0389399999999</c:v>
                </c:pt>
                <c:pt idx="2866">
                  <c:v>-1231.9510499999999</c:v>
                </c:pt>
                <c:pt idx="2867">
                  <c:v>-1231.864014</c:v>
                </c:pt>
                <c:pt idx="2868">
                  <c:v>-1231.7775879999999</c:v>
                </c:pt>
                <c:pt idx="2869">
                  <c:v>-1231.692139</c:v>
                </c:pt>
                <c:pt idx="2870">
                  <c:v>-1231.606689</c:v>
                </c:pt>
                <c:pt idx="2871">
                  <c:v>-1231.5223390000001</c:v>
                </c:pt>
                <c:pt idx="2872">
                  <c:v>-1231.438232</c:v>
                </c:pt>
                <c:pt idx="2873">
                  <c:v>-1231.3548579999999</c:v>
                </c:pt>
                <c:pt idx="2874">
                  <c:v>-1231.272217</c:v>
                </c:pt>
                <c:pt idx="2875">
                  <c:v>-1231.1895750000001</c:v>
                </c:pt>
                <c:pt idx="2876">
                  <c:v>-1231.1076660000001</c:v>
                </c:pt>
                <c:pt idx="2877">
                  <c:v>-1231.0264890000001</c:v>
                </c:pt>
                <c:pt idx="2878">
                  <c:v>-1230.945923</c:v>
                </c:pt>
                <c:pt idx="2879">
                  <c:v>-1230.865845</c:v>
                </c:pt>
                <c:pt idx="2880">
                  <c:v>-1230.7861330000001</c:v>
                </c:pt>
                <c:pt idx="2881">
                  <c:v>-1230.7070309999999</c:v>
                </c:pt>
                <c:pt idx="2882">
                  <c:v>-1230.6282960000001</c:v>
                </c:pt>
                <c:pt idx="2883">
                  <c:v>-1230.5501710000001</c:v>
                </c:pt>
                <c:pt idx="2884">
                  <c:v>-1230.472534</c:v>
                </c:pt>
                <c:pt idx="2885">
                  <c:v>-1230.3955080000001</c:v>
                </c:pt>
                <c:pt idx="2886">
                  <c:v>-1230.318726</c:v>
                </c:pt>
                <c:pt idx="2887">
                  <c:v>-1230.2425539999999</c:v>
                </c:pt>
                <c:pt idx="2888">
                  <c:v>-1230.1667480000001</c:v>
                </c:pt>
                <c:pt idx="2889">
                  <c:v>-1230.0913089999999</c:v>
                </c:pt>
                <c:pt idx="2890">
                  <c:v>-1230.0162350000001</c:v>
                </c:pt>
                <c:pt idx="2891">
                  <c:v>-1229.9417719999999</c:v>
                </c:pt>
                <c:pt idx="2892">
                  <c:v>-1229.8676760000001</c:v>
                </c:pt>
                <c:pt idx="2893">
                  <c:v>-1229.793823</c:v>
                </c:pt>
                <c:pt idx="2894">
                  <c:v>-1229.720581</c:v>
                </c:pt>
                <c:pt idx="2895">
                  <c:v>-1229.647827</c:v>
                </c:pt>
                <c:pt idx="2896">
                  <c:v>-1229.5749510000001</c:v>
                </c:pt>
                <c:pt idx="2897">
                  <c:v>-1229.502808</c:v>
                </c:pt>
                <c:pt idx="2898">
                  <c:v>-1229.431274</c:v>
                </c:pt>
                <c:pt idx="2899">
                  <c:v>-1229.3599850000001</c:v>
                </c:pt>
                <c:pt idx="2900">
                  <c:v>-1229.2889399999999</c:v>
                </c:pt>
                <c:pt idx="2901">
                  <c:v>-1229.2182620000001</c:v>
                </c:pt>
                <c:pt idx="2902">
                  <c:v>-1229.1479489999999</c:v>
                </c:pt>
                <c:pt idx="2903">
                  <c:v>-1229.0778809999999</c:v>
                </c:pt>
                <c:pt idx="2904">
                  <c:v>-1229.008057</c:v>
                </c:pt>
                <c:pt idx="2905">
                  <c:v>-1228.939087</c:v>
                </c:pt>
                <c:pt idx="2906">
                  <c:v>-1228.869995</c:v>
                </c:pt>
                <c:pt idx="2907">
                  <c:v>-1228.8012699999999</c:v>
                </c:pt>
                <c:pt idx="2908">
                  <c:v>-1228.732788</c:v>
                </c:pt>
                <c:pt idx="2909">
                  <c:v>-1228.6649170000001</c:v>
                </c:pt>
                <c:pt idx="2910">
                  <c:v>-1228.5969239999999</c:v>
                </c:pt>
                <c:pt idx="2911">
                  <c:v>-1228.5297849999999</c:v>
                </c:pt>
                <c:pt idx="2912">
                  <c:v>-1228.46228</c:v>
                </c:pt>
                <c:pt idx="2913">
                  <c:v>-1228.3955080000001</c:v>
                </c:pt>
                <c:pt idx="2914">
                  <c:v>-1228.3286129999999</c:v>
                </c:pt>
                <c:pt idx="2915">
                  <c:v>-1228.2623289999999</c:v>
                </c:pt>
                <c:pt idx="2916">
                  <c:v>-1228.195923</c:v>
                </c:pt>
                <c:pt idx="2917">
                  <c:v>-1228.1301269999999</c:v>
                </c:pt>
                <c:pt idx="2918">
                  <c:v>-1228.064331</c:v>
                </c:pt>
                <c:pt idx="2919">
                  <c:v>-1227.9990230000001</c:v>
                </c:pt>
                <c:pt idx="2920">
                  <c:v>-1227.9338379999999</c:v>
                </c:pt>
                <c:pt idx="2921">
                  <c:v>-1227.868774</c:v>
                </c:pt>
                <c:pt idx="2922">
                  <c:v>-1227.8039550000001</c:v>
                </c:pt>
                <c:pt idx="2923">
                  <c:v>-1227.73938</c:v>
                </c:pt>
                <c:pt idx="2924">
                  <c:v>-1227.6750489999999</c:v>
                </c:pt>
                <c:pt idx="2925">
                  <c:v>-1227.6108400000001</c:v>
                </c:pt>
                <c:pt idx="2926">
                  <c:v>-1227.5467530000001</c:v>
                </c:pt>
                <c:pt idx="2927">
                  <c:v>-1227.4826660000001</c:v>
                </c:pt>
                <c:pt idx="2928">
                  <c:v>-1227.419312</c:v>
                </c:pt>
                <c:pt idx="2929">
                  <c:v>-1227.355591</c:v>
                </c:pt>
                <c:pt idx="2930">
                  <c:v>-1227.2924800000001</c:v>
                </c:pt>
                <c:pt idx="2931">
                  <c:v>-1227.22937</c:v>
                </c:pt>
                <c:pt idx="2932">
                  <c:v>-1227.16626</c:v>
                </c:pt>
                <c:pt idx="2933">
                  <c:v>-1227.1035159999999</c:v>
                </c:pt>
                <c:pt idx="2934">
                  <c:v>-1227.040649</c:v>
                </c:pt>
                <c:pt idx="2935">
                  <c:v>-1226.9780270000001</c:v>
                </c:pt>
                <c:pt idx="2936">
                  <c:v>-1226.915405</c:v>
                </c:pt>
                <c:pt idx="2937">
                  <c:v>-1226.853149</c:v>
                </c:pt>
                <c:pt idx="2938">
                  <c:v>-1226.790894</c:v>
                </c:pt>
                <c:pt idx="2939">
                  <c:v>-1226.728638</c:v>
                </c:pt>
                <c:pt idx="2940">
                  <c:v>-1226.666626</c:v>
                </c:pt>
                <c:pt idx="2941">
                  <c:v>-1226.6048579999999</c:v>
                </c:pt>
                <c:pt idx="2942">
                  <c:v>-1226.542725</c:v>
                </c:pt>
                <c:pt idx="2943">
                  <c:v>-1226.480957</c:v>
                </c:pt>
                <c:pt idx="2944">
                  <c:v>-1226.4189449999999</c:v>
                </c:pt>
                <c:pt idx="2945">
                  <c:v>-1226.357544</c:v>
                </c:pt>
                <c:pt idx="2946">
                  <c:v>-1226.2960210000001</c:v>
                </c:pt>
                <c:pt idx="2947">
                  <c:v>-1226.2344969999999</c:v>
                </c:pt>
                <c:pt idx="2948">
                  <c:v>-1226.1732179999999</c:v>
                </c:pt>
                <c:pt idx="2949">
                  <c:v>-1226.111938</c:v>
                </c:pt>
                <c:pt idx="2950">
                  <c:v>-1226.0505370000001</c:v>
                </c:pt>
                <c:pt idx="2951">
                  <c:v>-1225.9895019999999</c:v>
                </c:pt>
                <c:pt idx="2952">
                  <c:v>-1225.928101</c:v>
                </c:pt>
                <c:pt idx="2953">
                  <c:v>-1225.866943</c:v>
                </c:pt>
                <c:pt idx="2954">
                  <c:v>-1225.8057859999999</c:v>
                </c:pt>
                <c:pt idx="2955">
                  <c:v>-1225.744751</c:v>
                </c:pt>
                <c:pt idx="2956">
                  <c:v>-1225.683716</c:v>
                </c:pt>
                <c:pt idx="2957">
                  <c:v>-1225.6225589999999</c:v>
                </c:pt>
                <c:pt idx="2958">
                  <c:v>-1225.5616460000001</c:v>
                </c:pt>
                <c:pt idx="2959">
                  <c:v>-1225.5006100000001</c:v>
                </c:pt>
                <c:pt idx="2960">
                  <c:v>-1225.4398189999999</c:v>
                </c:pt>
                <c:pt idx="2961">
                  <c:v>-1225.3785399999999</c:v>
                </c:pt>
                <c:pt idx="2962">
                  <c:v>-1225.3176269999999</c:v>
                </c:pt>
                <c:pt idx="2963">
                  <c:v>-1225.2567140000001</c:v>
                </c:pt>
                <c:pt idx="2964">
                  <c:v>-1225.1956789999999</c:v>
                </c:pt>
                <c:pt idx="2965">
                  <c:v>-1225.134888</c:v>
                </c:pt>
                <c:pt idx="2966">
                  <c:v>-1225.073975</c:v>
                </c:pt>
                <c:pt idx="2967">
                  <c:v>-1225.012817</c:v>
                </c:pt>
                <c:pt idx="2968">
                  <c:v>-1224.951904</c:v>
                </c:pt>
                <c:pt idx="2969">
                  <c:v>-1224.890625</c:v>
                </c:pt>
                <c:pt idx="2970">
                  <c:v>-1224.8295900000001</c:v>
                </c:pt>
                <c:pt idx="2971">
                  <c:v>-1224.768433</c:v>
                </c:pt>
                <c:pt idx="2972">
                  <c:v>-1224.707275</c:v>
                </c:pt>
                <c:pt idx="2973">
                  <c:v>-1224.645996</c:v>
                </c:pt>
                <c:pt idx="2974">
                  <c:v>-1224.584717</c:v>
                </c:pt>
                <c:pt idx="2975">
                  <c:v>-1224.5234379999999</c:v>
                </c:pt>
                <c:pt idx="2976">
                  <c:v>-1224.4616699999999</c:v>
                </c:pt>
                <c:pt idx="2977">
                  <c:v>-1224.4001459999999</c:v>
                </c:pt>
                <c:pt idx="2978">
                  <c:v>-1224.338745</c:v>
                </c:pt>
                <c:pt idx="2979">
                  <c:v>-1224.2772219999999</c:v>
                </c:pt>
                <c:pt idx="2980">
                  <c:v>-1224.2155760000001</c:v>
                </c:pt>
                <c:pt idx="2981">
                  <c:v>-1224.1539310000001</c:v>
                </c:pt>
                <c:pt idx="2982">
                  <c:v>-1224.0922849999999</c:v>
                </c:pt>
                <c:pt idx="2983">
                  <c:v>-1224.0302730000001</c:v>
                </c:pt>
                <c:pt idx="2984">
                  <c:v>-1223.9682620000001</c:v>
                </c:pt>
                <c:pt idx="2985">
                  <c:v>-1223.9064940000001</c:v>
                </c:pt>
                <c:pt idx="2986">
                  <c:v>-1223.8442379999999</c:v>
                </c:pt>
                <c:pt idx="2987">
                  <c:v>-1223.781982</c:v>
                </c:pt>
                <c:pt idx="2988">
                  <c:v>-1223.719971</c:v>
                </c:pt>
                <c:pt idx="2989">
                  <c:v>-1223.657471</c:v>
                </c:pt>
                <c:pt idx="2990">
                  <c:v>-1223.5948490000001</c:v>
                </c:pt>
                <c:pt idx="2991">
                  <c:v>-1223.5322269999999</c:v>
                </c:pt>
                <c:pt idx="2992">
                  <c:v>-1223.469482</c:v>
                </c:pt>
                <c:pt idx="2993">
                  <c:v>-1223.4064940000001</c:v>
                </c:pt>
                <c:pt idx="2994">
                  <c:v>-1223.34375</c:v>
                </c:pt>
                <c:pt idx="2995">
                  <c:v>-1223.2806399999999</c:v>
                </c:pt>
                <c:pt idx="2996">
                  <c:v>-1223.217529</c:v>
                </c:pt>
                <c:pt idx="2997">
                  <c:v>-1223.154053</c:v>
                </c:pt>
                <c:pt idx="2998">
                  <c:v>-1223.0908199999999</c:v>
                </c:pt>
                <c:pt idx="2999">
                  <c:v>-1223.0267329999999</c:v>
                </c:pt>
                <c:pt idx="3000">
                  <c:v>-1222.963501</c:v>
                </c:pt>
                <c:pt idx="3001">
                  <c:v>-1222.8995359999999</c:v>
                </c:pt>
                <c:pt idx="3002">
                  <c:v>-1222.8355710000001</c:v>
                </c:pt>
                <c:pt idx="3003">
                  <c:v>-1222.771362</c:v>
                </c:pt>
                <c:pt idx="3004">
                  <c:v>-1222.706909</c:v>
                </c:pt>
                <c:pt idx="3005">
                  <c:v>-1222.642456</c:v>
                </c:pt>
                <c:pt idx="3006">
                  <c:v>-1222.577759</c:v>
                </c:pt>
                <c:pt idx="3007">
                  <c:v>-1222.513062</c:v>
                </c:pt>
                <c:pt idx="3008">
                  <c:v>-1222.4482419999999</c:v>
                </c:pt>
                <c:pt idx="3009">
                  <c:v>-1222.3831789999999</c:v>
                </c:pt>
                <c:pt idx="3010">
                  <c:v>-1222.317871</c:v>
                </c:pt>
                <c:pt idx="3011">
                  <c:v>-1222.2524410000001</c:v>
                </c:pt>
                <c:pt idx="3012">
                  <c:v>-1222.1870120000001</c:v>
                </c:pt>
                <c:pt idx="3013">
                  <c:v>-1222.1213379999999</c:v>
                </c:pt>
                <c:pt idx="3014">
                  <c:v>-1222.0554199999999</c:v>
                </c:pt>
                <c:pt idx="3015">
                  <c:v>-1221.9891359999999</c:v>
                </c:pt>
                <c:pt idx="3016">
                  <c:v>-1221.923096</c:v>
                </c:pt>
                <c:pt idx="3017">
                  <c:v>-1221.856567</c:v>
                </c:pt>
                <c:pt idx="3018">
                  <c:v>-1221.7901609999999</c:v>
                </c:pt>
                <c:pt idx="3019">
                  <c:v>-1221.723389</c:v>
                </c:pt>
                <c:pt idx="3020">
                  <c:v>-1221.65625</c:v>
                </c:pt>
                <c:pt idx="3021">
                  <c:v>-1221.588745</c:v>
                </c:pt>
                <c:pt idx="3022">
                  <c:v>-1221.521606</c:v>
                </c:pt>
                <c:pt idx="3023">
                  <c:v>-1221.4539789999999</c:v>
                </c:pt>
                <c:pt idx="3024">
                  <c:v>-1221.3863530000001</c:v>
                </c:pt>
                <c:pt idx="3025">
                  <c:v>-1221.318115</c:v>
                </c:pt>
                <c:pt idx="3026">
                  <c:v>-1221.2501219999999</c:v>
                </c:pt>
                <c:pt idx="3027">
                  <c:v>-1221.1816409999999</c:v>
                </c:pt>
                <c:pt idx="3028">
                  <c:v>-1221.112793</c:v>
                </c:pt>
                <c:pt idx="3029">
                  <c:v>-1221.044312</c:v>
                </c:pt>
                <c:pt idx="3030">
                  <c:v>-1220.9750979999999</c:v>
                </c:pt>
                <c:pt idx="3031">
                  <c:v>-1220.905884</c:v>
                </c:pt>
                <c:pt idx="3032">
                  <c:v>-1220.8363039999999</c:v>
                </c:pt>
                <c:pt idx="3033">
                  <c:v>-1220.7667240000001</c:v>
                </c:pt>
                <c:pt idx="3034">
                  <c:v>-1220.6967770000001</c:v>
                </c:pt>
                <c:pt idx="3035">
                  <c:v>-1220.6264650000001</c:v>
                </c:pt>
                <c:pt idx="3036">
                  <c:v>-1220.556274</c:v>
                </c:pt>
                <c:pt idx="3037">
                  <c:v>-1220.4857179999999</c:v>
                </c:pt>
                <c:pt idx="3038">
                  <c:v>-1220.415039</c:v>
                </c:pt>
                <c:pt idx="3039">
                  <c:v>-1220.3439940000001</c:v>
                </c:pt>
                <c:pt idx="3040">
                  <c:v>-1220.2723390000001</c:v>
                </c:pt>
                <c:pt idx="3041">
                  <c:v>-1220.2008060000001</c:v>
                </c:pt>
                <c:pt idx="3042">
                  <c:v>-1220.12915</c:v>
                </c:pt>
                <c:pt idx="3043">
                  <c:v>-1220.0573730000001</c:v>
                </c:pt>
                <c:pt idx="3044">
                  <c:v>-1219.9848629999999</c:v>
                </c:pt>
                <c:pt idx="3045">
                  <c:v>-1219.912476</c:v>
                </c:pt>
                <c:pt idx="3046">
                  <c:v>-1219.8396</c:v>
                </c:pt>
                <c:pt idx="3047">
                  <c:v>-1219.766846</c:v>
                </c:pt>
                <c:pt idx="3048">
                  <c:v>-1219.6933590000001</c:v>
                </c:pt>
                <c:pt idx="3049">
                  <c:v>-1219.619995</c:v>
                </c:pt>
                <c:pt idx="3050">
                  <c:v>-1219.5462649999999</c:v>
                </c:pt>
                <c:pt idx="3051">
                  <c:v>-1219.4722899999999</c:v>
                </c:pt>
                <c:pt idx="3052">
                  <c:v>-1219.397827</c:v>
                </c:pt>
                <c:pt idx="3053">
                  <c:v>-1219.323486</c:v>
                </c:pt>
                <c:pt idx="3054">
                  <c:v>-1219.2486570000001</c:v>
                </c:pt>
                <c:pt idx="3055">
                  <c:v>-1219.1735839999999</c:v>
                </c:pt>
                <c:pt idx="3056">
                  <c:v>-1219.0985109999999</c:v>
                </c:pt>
                <c:pt idx="3057">
                  <c:v>-1219.0229489999999</c:v>
                </c:pt>
                <c:pt idx="3058">
                  <c:v>-1218.946899</c:v>
                </c:pt>
                <c:pt idx="3059">
                  <c:v>-1218.87085</c:v>
                </c:pt>
                <c:pt idx="3060">
                  <c:v>-1218.7944339999999</c:v>
                </c:pt>
                <c:pt idx="3061">
                  <c:v>-1218.7177730000001</c:v>
                </c:pt>
                <c:pt idx="3062">
                  <c:v>-1218.640991</c:v>
                </c:pt>
                <c:pt idx="3063">
                  <c:v>-1218.5639650000001</c:v>
                </c:pt>
                <c:pt idx="3064">
                  <c:v>-1218.486328</c:v>
                </c:pt>
                <c:pt idx="3065">
                  <c:v>-1218.4086910000001</c:v>
                </c:pt>
                <c:pt idx="3066">
                  <c:v>-1218.3305660000001</c:v>
                </c:pt>
                <c:pt idx="3067">
                  <c:v>-1218.2524410000001</c:v>
                </c:pt>
                <c:pt idx="3068">
                  <c:v>-1218.174072</c:v>
                </c:pt>
                <c:pt idx="3069">
                  <c:v>-1218.095337</c:v>
                </c:pt>
                <c:pt idx="3070">
                  <c:v>-1218.015991</c:v>
                </c:pt>
                <c:pt idx="3071">
                  <c:v>-1217.9365230000001</c:v>
                </c:pt>
                <c:pt idx="3072">
                  <c:v>-1217.856689</c:v>
                </c:pt>
                <c:pt idx="3073">
                  <c:v>-1217.7767329999999</c:v>
                </c:pt>
                <c:pt idx="3074">
                  <c:v>-1217.696533</c:v>
                </c:pt>
                <c:pt idx="3075">
                  <c:v>-1217.6160890000001</c:v>
                </c:pt>
                <c:pt idx="3076">
                  <c:v>-1217.5352780000001</c:v>
                </c:pt>
                <c:pt idx="3077">
                  <c:v>-1217.454346</c:v>
                </c:pt>
                <c:pt idx="3078">
                  <c:v>-1217.372803</c:v>
                </c:pt>
                <c:pt idx="3079">
                  <c:v>-1217.29126</c:v>
                </c:pt>
                <c:pt idx="3080">
                  <c:v>-1217.2092290000001</c:v>
                </c:pt>
                <c:pt idx="3081">
                  <c:v>-1217.1273189999999</c:v>
                </c:pt>
                <c:pt idx="3082">
                  <c:v>-1217.0444339999999</c:v>
                </c:pt>
                <c:pt idx="3083">
                  <c:v>-1216.9617920000001</c:v>
                </c:pt>
                <c:pt idx="3084">
                  <c:v>-1216.8785399999999</c:v>
                </c:pt>
                <c:pt idx="3085">
                  <c:v>-1216.7951660000001</c:v>
                </c:pt>
                <c:pt idx="3086">
                  <c:v>-1216.7114260000001</c:v>
                </c:pt>
                <c:pt idx="3087">
                  <c:v>-1216.627686</c:v>
                </c:pt>
                <c:pt idx="3088">
                  <c:v>-1216.5433350000001</c:v>
                </c:pt>
                <c:pt idx="3089">
                  <c:v>-1216.4586179999999</c:v>
                </c:pt>
                <c:pt idx="3090">
                  <c:v>-1216.373779</c:v>
                </c:pt>
                <c:pt idx="3091">
                  <c:v>-1216.2886960000001</c:v>
                </c:pt>
                <c:pt idx="3092">
                  <c:v>-1216.2033690000001</c:v>
                </c:pt>
                <c:pt idx="3093">
                  <c:v>-1216.117432</c:v>
                </c:pt>
                <c:pt idx="3094">
                  <c:v>-1216.0314940000001</c:v>
                </c:pt>
                <c:pt idx="3095">
                  <c:v>-1215.9453129999999</c:v>
                </c:pt>
                <c:pt idx="3096">
                  <c:v>-1215.8585210000001</c:v>
                </c:pt>
                <c:pt idx="3097">
                  <c:v>-1215.7717290000001</c:v>
                </c:pt>
                <c:pt idx="3098">
                  <c:v>-1215.684448</c:v>
                </c:pt>
                <c:pt idx="3099">
                  <c:v>-1215.597168</c:v>
                </c:pt>
                <c:pt idx="3100">
                  <c:v>-1215.5092770000001</c:v>
                </c:pt>
                <c:pt idx="3101">
                  <c:v>-1215.4213870000001</c:v>
                </c:pt>
                <c:pt idx="3102">
                  <c:v>-1215.3328859999999</c:v>
                </c:pt>
                <c:pt idx="3103">
                  <c:v>-1215.244385</c:v>
                </c:pt>
                <c:pt idx="3104">
                  <c:v>-1215.155518</c:v>
                </c:pt>
                <c:pt idx="3105">
                  <c:v>-1215.0661620000001</c:v>
                </c:pt>
                <c:pt idx="3106">
                  <c:v>-1214.9766850000001</c:v>
                </c:pt>
                <c:pt idx="3107">
                  <c:v>-1214.886841</c:v>
                </c:pt>
                <c:pt idx="3108">
                  <c:v>-1214.796875</c:v>
                </c:pt>
                <c:pt idx="3109">
                  <c:v>-1214.706543</c:v>
                </c:pt>
                <c:pt idx="3110">
                  <c:v>-1214.615967</c:v>
                </c:pt>
                <c:pt idx="3111">
                  <c:v>-1214.525269</c:v>
                </c:pt>
                <c:pt idx="3112">
                  <c:v>-1214.4339600000001</c:v>
                </c:pt>
                <c:pt idx="3113">
                  <c:v>-1214.342529</c:v>
                </c:pt>
                <c:pt idx="3114">
                  <c:v>-1214.2508539999999</c:v>
                </c:pt>
                <c:pt idx="3115">
                  <c:v>-1214.158936</c:v>
                </c:pt>
                <c:pt idx="3116">
                  <c:v>-1214.0665280000001</c:v>
                </c:pt>
                <c:pt idx="3117">
                  <c:v>-1213.973999</c:v>
                </c:pt>
                <c:pt idx="3118">
                  <c:v>-1213.880981</c:v>
                </c:pt>
                <c:pt idx="3119">
                  <c:v>-1213.787842</c:v>
                </c:pt>
                <c:pt idx="3120">
                  <c:v>-1213.6945800000001</c:v>
                </c:pt>
                <c:pt idx="3121">
                  <c:v>-1213.6008300000001</c:v>
                </c:pt>
                <c:pt idx="3122">
                  <c:v>-1213.507202</c:v>
                </c:pt>
                <c:pt idx="3123">
                  <c:v>-1213.413086</c:v>
                </c:pt>
                <c:pt idx="3124">
                  <c:v>-1213.3183590000001</c:v>
                </c:pt>
                <c:pt idx="3125">
                  <c:v>-1213.223755</c:v>
                </c:pt>
                <c:pt idx="3126">
                  <c:v>-1213.1289059999999</c:v>
                </c:pt>
                <c:pt idx="3127">
                  <c:v>-1213.0336910000001</c:v>
                </c:pt>
                <c:pt idx="3128">
                  <c:v>-1212.9381100000001</c:v>
                </c:pt>
                <c:pt idx="3129">
                  <c:v>-1212.842529</c:v>
                </c:pt>
                <c:pt idx="3130">
                  <c:v>-1212.7468260000001</c:v>
                </c:pt>
                <c:pt idx="3131">
                  <c:v>-1212.650635</c:v>
                </c:pt>
                <c:pt idx="3132">
                  <c:v>-1212.5541989999999</c:v>
                </c:pt>
                <c:pt idx="3133">
                  <c:v>-1212.4575199999999</c:v>
                </c:pt>
                <c:pt idx="3134">
                  <c:v>-1212.3608400000001</c:v>
                </c:pt>
                <c:pt idx="3135">
                  <c:v>-1212.2635499999999</c:v>
                </c:pt>
                <c:pt idx="3136">
                  <c:v>-1212.1663820000001</c:v>
                </c:pt>
                <c:pt idx="3137">
                  <c:v>-1212.0686040000001</c:v>
                </c:pt>
                <c:pt idx="3138">
                  <c:v>-1211.9710689999999</c:v>
                </c:pt>
                <c:pt idx="3139">
                  <c:v>-1211.873047</c:v>
                </c:pt>
                <c:pt idx="3140">
                  <c:v>-1211.7749020000001</c:v>
                </c:pt>
                <c:pt idx="3141">
                  <c:v>-1211.6761469999999</c:v>
                </c:pt>
                <c:pt idx="3142">
                  <c:v>-1211.5776370000001</c:v>
                </c:pt>
                <c:pt idx="3143">
                  <c:v>-1211.479004</c:v>
                </c:pt>
                <c:pt idx="3144">
                  <c:v>-1211.3798830000001</c:v>
                </c:pt>
                <c:pt idx="3145">
                  <c:v>-1211.280518</c:v>
                </c:pt>
                <c:pt idx="3146">
                  <c:v>-1211.18103</c:v>
                </c:pt>
                <c:pt idx="3147">
                  <c:v>-1211.081543</c:v>
                </c:pt>
                <c:pt idx="3148">
                  <c:v>-1210.981689</c:v>
                </c:pt>
                <c:pt idx="3149">
                  <c:v>-1210.881836</c:v>
                </c:pt>
                <c:pt idx="3150">
                  <c:v>-1210.7817379999999</c:v>
                </c:pt>
                <c:pt idx="3151">
                  <c:v>-1210.6813959999999</c:v>
                </c:pt>
                <c:pt idx="3152">
                  <c:v>-1210.581177</c:v>
                </c:pt>
                <c:pt idx="3153">
                  <c:v>-1210.4804690000001</c:v>
                </c:pt>
                <c:pt idx="3154">
                  <c:v>-1210.3797609999999</c:v>
                </c:pt>
                <c:pt idx="3155">
                  <c:v>-1210.278687</c:v>
                </c:pt>
                <c:pt idx="3156">
                  <c:v>-1210.177856</c:v>
                </c:pt>
                <c:pt idx="3157">
                  <c:v>-1210.076538</c:v>
                </c:pt>
                <c:pt idx="3158">
                  <c:v>-1209.975342</c:v>
                </c:pt>
                <c:pt idx="3159">
                  <c:v>-1209.8739009999999</c:v>
                </c:pt>
                <c:pt idx="3160">
                  <c:v>-1209.772217</c:v>
                </c:pt>
                <c:pt idx="3161">
                  <c:v>-1209.6704099999999</c:v>
                </c:pt>
                <c:pt idx="3162">
                  <c:v>-1209.56897</c:v>
                </c:pt>
                <c:pt idx="3163">
                  <c:v>-1209.466919</c:v>
                </c:pt>
                <c:pt idx="3164">
                  <c:v>-1209.364746</c:v>
                </c:pt>
                <c:pt idx="3165">
                  <c:v>-1209.262939</c:v>
                </c:pt>
                <c:pt idx="3166">
                  <c:v>-1209.1606449999999</c:v>
                </c:pt>
                <c:pt idx="3167">
                  <c:v>-1209.0582280000001</c:v>
                </c:pt>
                <c:pt idx="3168">
                  <c:v>-1208.955811</c:v>
                </c:pt>
                <c:pt idx="3169">
                  <c:v>-1208.8535159999999</c:v>
                </c:pt>
                <c:pt idx="3170">
                  <c:v>-1208.7508539999999</c:v>
                </c:pt>
                <c:pt idx="3171">
                  <c:v>-1208.6484379999999</c:v>
                </c:pt>
                <c:pt idx="3172">
                  <c:v>-1208.5458980000001</c:v>
                </c:pt>
                <c:pt idx="3173">
                  <c:v>-1208.443115</c:v>
                </c:pt>
                <c:pt idx="3174">
                  <c:v>-1208.3405760000001</c:v>
                </c:pt>
                <c:pt idx="3175">
                  <c:v>-1208.237793</c:v>
                </c:pt>
                <c:pt idx="3176">
                  <c:v>-1208.13501</c:v>
                </c:pt>
                <c:pt idx="3177">
                  <c:v>-1208.0322269999999</c:v>
                </c:pt>
                <c:pt idx="3178">
                  <c:v>-1207.929077</c:v>
                </c:pt>
                <c:pt idx="3179">
                  <c:v>-1207.826538</c:v>
                </c:pt>
                <c:pt idx="3180">
                  <c:v>-1207.7235109999999</c:v>
                </c:pt>
                <c:pt idx="3181">
                  <c:v>-1207.62085</c:v>
                </c:pt>
                <c:pt idx="3182">
                  <c:v>-1207.5179439999999</c:v>
                </c:pt>
                <c:pt idx="3183">
                  <c:v>-1207.4151609999999</c:v>
                </c:pt>
                <c:pt idx="3184">
                  <c:v>-1207.3125</c:v>
                </c:pt>
                <c:pt idx="3185">
                  <c:v>-1207.209717</c:v>
                </c:pt>
                <c:pt idx="3186">
                  <c:v>-1207.107178</c:v>
                </c:pt>
                <c:pt idx="3187">
                  <c:v>-1207.0043949999999</c:v>
                </c:pt>
                <c:pt idx="3188">
                  <c:v>-1206.9018550000001</c:v>
                </c:pt>
                <c:pt idx="3189">
                  <c:v>-1206.799438</c:v>
                </c:pt>
                <c:pt idx="3190">
                  <c:v>-1206.6967770000001</c:v>
                </c:pt>
                <c:pt idx="3191">
                  <c:v>-1206.5943600000001</c:v>
                </c:pt>
                <c:pt idx="3192">
                  <c:v>-1206.4921879999999</c:v>
                </c:pt>
                <c:pt idx="3193">
                  <c:v>-1206.3900149999999</c:v>
                </c:pt>
                <c:pt idx="3194">
                  <c:v>-1206.2879640000001</c:v>
                </c:pt>
                <c:pt idx="3195">
                  <c:v>-1206.1860349999999</c:v>
                </c:pt>
                <c:pt idx="3196">
                  <c:v>-1206.0842290000001</c:v>
                </c:pt>
                <c:pt idx="3197">
                  <c:v>-1205.9822999999999</c:v>
                </c:pt>
                <c:pt idx="3198">
                  <c:v>-1205.880737</c:v>
                </c:pt>
                <c:pt idx="3199">
                  <c:v>-1205.779419</c:v>
                </c:pt>
                <c:pt idx="3200">
                  <c:v>-1205.6779790000001</c:v>
                </c:pt>
                <c:pt idx="3201">
                  <c:v>-1205.576904</c:v>
                </c:pt>
                <c:pt idx="3202">
                  <c:v>-1205.4757079999999</c:v>
                </c:pt>
                <c:pt idx="3203">
                  <c:v>-1205.375</c:v>
                </c:pt>
                <c:pt idx="3204">
                  <c:v>-1205.2741699999999</c:v>
                </c:pt>
                <c:pt idx="3205">
                  <c:v>-1205.173828</c:v>
                </c:pt>
                <c:pt idx="3206">
                  <c:v>-1205.073486</c:v>
                </c:pt>
                <c:pt idx="3207">
                  <c:v>-1204.9735109999999</c:v>
                </c:pt>
                <c:pt idx="3208">
                  <c:v>-1204.8736570000001</c:v>
                </c:pt>
                <c:pt idx="3209">
                  <c:v>-1204.7741699999999</c:v>
                </c:pt>
                <c:pt idx="3210">
                  <c:v>-1204.674561</c:v>
                </c:pt>
                <c:pt idx="3211">
                  <c:v>-1204.575439</c:v>
                </c:pt>
                <c:pt idx="3212">
                  <c:v>-1204.4766850000001</c:v>
                </c:pt>
                <c:pt idx="3213">
                  <c:v>-1204.3781739999999</c:v>
                </c:pt>
                <c:pt idx="3214">
                  <c:v>-1204.279663</c:v>
                </c:pt>
                <c:pt idx="3215">
                  <c:v>-1204.1816409999999</c:v>
                </c:pt>
                <c:pt idx="3216">
                  <c:v>-1204.083862</c:v>
                </c:pt>
                <c:pt idx="3217">
                  <c:v>-1203.986206</c:v>
                </c:pt>
                <c:pt idx="3218">
                  <c:v>-1203.8891599999999</c:v>
                </c:pt>
                <c:pt idx="3219">
                  <c:v>-1203.792236</c:v>
                </c:pt>
                <c:pt idx="3220">
                  <c:v>-1203.695557</c:v>
                </c:pt>
                <c:pt idx="3221">
                  <c:v>-1203.599487</c:v>
                </c:pt>
                <c:pt idx="3222">
                  <c:v>-1203.5035399999999</c:v>
                </c:pt>
                <c:pt idx="3223">
                  <c:v>-1203.408081</c:v>
                </c:pt>
                <c:pt idx="3224">
                  <c:v>-1203.3129879999999</c:v>
                </c:pt>
                <c:pt idx="3225">
                  <c:v>-1203.218018</c:v>
                </c:pt>
                <c:pt idx="3226">
                  <c:v>-1203.1235349999999</c:v>
                </c:pt>
                <c:pt idx="3227">
                  <c:v>-1203.0299070000001</c:v>
                </c:pt>
                <c:pt idx="3228">
                  <c:v>-1202.9360349999999</c:v>
                </c:pt>
                <c:pt idx="3229">
                  <c:v>-1202.8427730000001</c:v>
                </c:pt>
                <c:pt idx="3230">
                  <c:v>-1202.75</c:v>
                </c:pt>
                <c:pt idx="3231">
                  <c:v>-1202.6575929999999</c:v>
                </c:pt>
                <c:pt idx="3232">
                  <c:v>-1202.565552</c:v>
                </c:pt>
                <c:pt idx="3233">
                  <c:v>-1202.473999</c:v>
                </c:pt>
                <c:pt idx="3234">
                  <c:v>-1202.3828129999999</c:v>
                </c:pt>
                <c:pt idx="3235">
                  <c:v>-1202.2923579999999</c:v>
                </c:pt>
                <c:pt idx="3236">
                  <c:v>-1202.201904</c:v>
                </c:pt>
                <c:pt idx="3237">
                  <c:v>-1202.112061</c:v>
                </c:pt>
                <c:pt idx="3238">
                  <c:v>-1202.022827</c:v>
                </c:pt>
                <c:pt idx="3239">
                  <c:v>-1201.934448</c:v>
                </c:pt>
                <c:pt idx="3240">
                  <c:v>-1201.8461910000001</c:v>
                </c:pt>
                <c:pt idx="3241">
                  <c:v>-1201.758423</c:v>
                </c:pt>
                <c:pt idx="3242">
                  <c:v>-1201.671143</c:v>
                </c:pt>
                <c:pt idx="3243">
                  <c:v>-1201.584595</c:v>
                </c:pt>
                <c:pt idx="3244">
                  <c:v>-1201.4982910000001</c:v>
                </c:pt>
                <c:pt idx="3245">
                  <c:v>-1201.41272</c:v>
                </c:pt>
                <c:pt idx="3246">
                  <c:v>-1201.3276370000001</c:v>
                </c:pt>
                <c:pt idx="3247">
                  <c:v>-1201.243164</c:v>
                </c:pt>
                <c:pt idx="3248">
                  <c:v>-1201.1594239999999</c:v>
                </c:pt>
                <c:pt idx="3249">
                  <c:v>-1201.0756839999999</c:v>
                </c:pt>
                <c:pt idx="3250">
                  <c:v>-1200.993164</c:v>
                </c:pt>
                <c:pt idx="3251">
                  <c:v>-1200.9110109999999</c:v>
                </c:pt>
                <c:pt idx="3252">
                  <c:v>-1200.829346</c:v>
                </c:pt>
                <c:pt idx="3253">
                  <c:v>-1200.748413</c:v>
                </c:pt>
                <c:pt idx="3254">
                  <c:v>-1200.6683350000001</c:v>
                </c:pt>
                <c:pt idx="3255">
                  <c:v>-1200.5886230000001</c:v>
                </c:pt>
                <c:pt idx="3256">
                  <c:v>-1200.5092770000001</c:v>
                </c:pt>
                <c:pt idx="3257">
                  <c:v>-1200.430908</c:v>
                </c:pt>
                <c:pt idx="3258">
                  <c:v>-1200.3532709999999</c:v>
                </c:pt>
                <c:pt idx="3259">
                  <c:v>-1200.276245</c:v>
                </c:pt>
                <c:pt idx="3260">
                  <c:v>-1200.1998289999999</c:v>
                </c:pt>
                <c:pt idx="3261">
                  <c:v>-1200.1241460000001</c:v>
                </c:pt>
                <c:pt idx="3262">
                  <c:v>-1200.0489500000001</c:v>
                </c:pt>
                <c:pt idx="3263">
                  <c:v>-1199.9746090000001</c:v>
                </c:pt>
                <c:pt idx="3264">
                  <c:v>-1199.901001</c:v>
                </c:pt>
                <c:pt idx="3265">
                  <c:v>-1199.8280030000001</c:v>
                </c:pt>
                <c:pt idx="3266">
                  <c:v>-1199.7558590000001</c:v>
                </c:pt>
                <c:pt idx="3267">
                  <c:v>-1199.6842039999999</c:v>
                </c:pt>
                <c:pt idx="3268">
                  <c:v>-1199.613525</c:v>
                </c:pt>
                <c:pt idx="3269">
                  <c:v>-1199.5437010000001</c:v>
                </c:pt>
                <c:pt idx="3270">
                  <c:v>-1199.474121</c:v>
                </c:pt>
                <c:pt idx="3271">
                  <c:v>-1199.4056399999999</c:v>
                </c:pt>
                <c:pt idx="3272">
                  <c:v>-1199.337769</c:v>
                </c:pt>
                <c:pt idx="3273">
                  <c:v>-1199.270874</c:v>
                </c:pt>
                <c:pt idx="3274">
                  <c:v>-1199.204712</c:v>
                </c:pt>
                <c:pt idx="3275">
                  <c:v>-1199.1392820000001</c:v>
                </c:pt>
                <c:pt idx="3276">
                  <c:v>-1199.0744629999999</c:v>
                </c:pt>
                <c:pt idx="3277">
                  <c:v>-1199.0104980000001</c:v>
                </c:pt>
                <c:pt idx="3278">
                  <c:v>-1198.9472659999999</c:v>
                </c:pt>
                <c:pt idx="3279">
                  <c:v>-1198.8851320000001</c:v>
                </c:pt>
                <c:pt idx="3280">
                  <c:v>-1198.8236079999999</c:v>
                </c:pt>
                <c:pt idx="3281">
                  <c:v>-1198.762939</c:v>
                </c:pt>
                <c:pt idx="3282">
                  <c:v>-1198.7033690000001</c:v>
                </c:pt>
                <c:pt idx="3283">
                  <c:v>-1198.644409</c:v>
                </c:pt>
                <c:pt idx="3284">
                  <c:v>-1198.5860600000001</c:v>
                </c:pt>
                <c:pt idx="3285">
                  <c:v>-1198.528564</c:v>
                </c:pt>
                <c:pt idx="3286">
                  <c:v>-1198.472168</c:v>
                </c:pt>
                <c:pt idx="3287">
                  <c:v>-1198.4163820000001</c:v>
                </c:pt>
                <c:pt idx="3288">
                  <c:v>-1198.3614500000001</c:v>
                </c:pt>
                <c:pt idx="3289">
                  <c:v>-1198.3077390000001</c:v>
                </c:pt>
                <c:pt idx="3290">
                  <c:v>-1198.2547609999999</c:v>
                </c:pt>
                <c:pt idx="3291">
                  <c:v>-1198.202393</c:v>
                </c:pt>
                <c:pt idx="3292">
                  <c:v>-1198.150879</c:v>
                </c:pt>
                <c:pt idx="3293">
                  <c:v>-1198.1004640000001</c:v>
                </c:pt>
                <c:pt idx="3294">
                  <c:v>-1198.051025</c:v>
                </c:pt>
                <c:pt idx="3295">
                  <c:v>-1198.002197</c:v>
                </c:pt>
                <c:pt idx="3296">
                  <c:v>-1197.9545900000001</c:v>
                </c:pt>
                <c:pt idx="3297">
                  <c:v>-1197.9075929999999</c:v>
                </c:pt>
                <c:pt idx="3298">
                  <c:v>-1197.861572</c:v>
                </c:pt>
                <c:pt idx="3299">
                  <c:v>-1197.8164059999999</c:v>
                </c:pt>
                <c:pt idx="3300">
                  <c:v>-1197.7723390000001</c:v>
                </c:pt>
                <c:pt idx="3301">
                  <c:v>-1197.7288820000001</c:v>
                </c:pt>
                <c:pt idx="3302">
                  <c:v>-1197.6866460000001</c:v>
                </c:pt>
                <c:pt idx="3303">
                  <c:v>-1197.645264</c:v>
                </c:pt>
                <c:pt idx="3304">
                  <c:v>-1197.6044919999999</c:v>
                </c:pt>
                <c:pt idx="3305">
                  <c:v>-1197.564697</c:v>
                </c:pt>
                <c:pt idx="3306">
                  <c:v>-1197.525879</c:v>
                </c:pt>
                <c:pt idx="3307">
                  <c:v>-1197.4880370000001</c:v>
                </c:pt>
                <c:pt idx="3308">
                  <c:v>-1197.451294</c:v>
                </c:pt>
                <c:pt idx="3309">
                  <c:v>-1197.4155270000001</c:v>
                </c:pt>
                <c:pt idx="3310">
                  <c:v>-1197.380249</c:v>
                </c:pt>
                <c:pt idx="3311">
                  <c:v>-1197.346313</c:v>
                </c:pt>
                <c:pt idx="3312">
                  <c:v>-1197.3129879999999</c:v>
                </c:pt>
                <c:pt idx="3313">
                  <c:v>-1197.280884</c:v>
                </c:pt>
                <c:pt idx="3314">
                  <c:v>-1197.2495120000001</c:v>
                </c:pt>
                <c:pt idx="3315">
                  <c:v>-1197.2193600000001</c:v>
                </c:pt>
                <c:pt idx="3316">
                  <c:v>-1197.189697</c:v>
                </c:pt>
                <c:pt idx="3317">
                  <c:v>-1197.161255</c:v>
                </c:pt>
                <c:pt idx="3318">
                  <c:v>-1197.1339109999999</c:v>
                </c:pt>
                <c:pt idx="3319">
                  <c:v>-1197.1072999999999</c:v>
                </c:pt>
                <c:pt idx="3320">
                  <c:v>-1197.0817870000001</c:v>
                </c:pt>
                <c:pt idx="3321">
                  <c:v>-1197.0570070000001</c:v>
                </c:pt>
                <c:pt idx="3322">
                  <c:v>-1197.033447</c:v>
                </c:pt>
                <c:pt idx="3323">
                  <c:v>-1197.01062</c:v>
                </c:pt>
                <c:pt idx="3324">
                  <c:v>-1196.9887699999999</c:v>
                </c:pt>
                <c:pt idx="3325">
                  <c:v>-1196.968018</c:v>
                </c:pt>
                <c:pt idx="3326">
                  <c:v>-1196.9482419999999</c:v>
                </c:pt>
                <c:pt idx="3327">
                  <c:v>-1196.929077</c:v>
                </c:pt>
                <c:pt idx="3328">
                  <c:v>-1196.911255</c:v>
                </c:pt>
                <c:pt idx="3329">
                  <c:v>-1196.8941649999999</c:v>
                </c:pt>
                <c:pt idx="3330">
                  <c:v>-1196.877808</c:v>
                </c:pt>
                <c:pt idx="3331">
                  <c:v>-1196.8626710000001</c:v>
                </c:pt>
                <c:pt idx="3332">
                  <c:v>-1196.848389</c:v>
                </c:pt>
                <c:pt idx="3333">
                  <c:v>-1196.835327</c:v>
                </c:pt>
                <c:pt idx="3334">
                  <c:v>-1196.822876</c:v>
                </c:pt>
                <c:pt idx="3335">
                  <c:v>-1196.811279</c:v>
                </c:pt>
                <c:pt idx="3336">
                  <c:v>-1196.8007809999999</c:v>
                </c:pt>
                <c:pt idx="3337">
                  <c:v>-1196.7913820000001</c:v>
                </c:pt>
                <c:pt idx="3338">
                  <c:v>-1196.782471</c:v>
                </c:pt>
                <c:pt idx="3339">
                  <c:v>-1196.7749020000001</c:v>
                </c:pt>
                <c:pt idx="3340">
                  <c:v>-1196.768311</c:v>
                </c:pt>
                <c:pt idx="3341">
                  <c:v>-1196.762207</c:v>
                </c:pt>
                <c:pt idx="3342">
                  <c:v>-1196.7573239999999</c:v>
                </c:pt>
                <c:pt idx="3343">
                  <c:v>-1196.7531739999999</c:v>
                </c:pt>
                <c:pt idx="3344">
                  <c:v>-1196.750366</c:v>
                </c:pt>
                <c:pt idx="3345">
                  <c:v>-1196.748047</c:v>
                </c:pt>
                <c:pt idx="3346">
                  <c:v>-1196.7468260000001</c:v>
                </c:pt>
                <c:pt idx="3347">
                  <c:v>-1196.7467039999999</c:v>
                </c:pt>
                <c:pt idx="3348">
                  <c:v>-1196.747192</c:v>
                </c:pt>
                <c:pt idx="3349">
                  <c:v>-1196.748779</c:v>
                </c:pt>
                <c:pt idx="3350">
                  <c:v>-1196.7509769999999</c:v>
                </c:pt>
                <c:pt idx="3351">
                  <c:v>-1196.7542719999999</c:v>
                </c:pt>
                <c:pt idx="3352">
                  <c:v>-1196.758423</c:v>
                </c:pt>
                <c:pt idx="3353">
                  <c:v>-1196.7633060000001</c:v>
                </c:pt>
                <c:pt idx="3354">
                  <c:v>-1196.7692870000001</c:v>
                </c:pt>
                <c:pt idx="3355">
                  <c:v>-1196.7761230000001</c:v>
                </c:pt>
                <c:pt idx="3356">
                  <c:v>-1196.783813</c:v>
                </c:pt>
                <c:pt idx="3357">
                  <c:v>-1196.792236</c:v>
                </c:pt>
                <c:pt idx="3358">
                  <c:v>-1196.80188</c:v>
                </c:pt>
                <c:pt idx="3359">
                  <c:v>-1196.8120120000001</c:v>
                </c:pt>
                <c:pt idx="3360">
                  <c:v>-1196.82312</c:v>
                </c:pt>
                <c:pt idx="3361">
                  <c:v>-1196.8352050000001</c:v>
                </c:pt>
                <c:pt idx="3362">
                  <c:v>-1196.8482670000001</c:v>
                </c:pt>
                <c:pt idx="3363">
                  <c:v>-1196.8618160000001</c:v>
                </c:pt>
                <c:pt idx="3364">
                  <c:v>-1196.8764650000001</c:v>
                </c:pt>
                <c:pt idx="3365">
                  <c:v>-1196.8916019999999</c:v>
                </c:pt>
                <c:pt idx="3366">
                  <c:v>-1196.907837</c:v>
                </c:pt>
                <c:pt idx="3367">
                  <c:v>-1196.9248050000001</c:v>
                </c:pt>
                <c:pt idx="3368">
                  <c:v>-1196.942749</c:v>
                </c:pt>
                <c:pt idx="3369">
                  <c:v>-1196.9613039999999</c:v>
                </c:pt>
                <c:pt idx="3370">
                  <c:v>-1196.9808350000001</c:v>
                </c:pt>
                <c:pt idx="3371">
                  <c:v>-1197.0010990000001</c:v>
                </c:pt>
                <c:pt idx="3372">
                  <c:v>-1197.022095</c:v>
                </c:pt>
                <c:pt idx="3373">
                  <c:v>-1197.0437010000001</c:v>
                </c:pt>
                <c:pt idx="3374">
                  <c:v>-1197.0664059999999</c:v>
                </c:pt>
                <c:pt idx="3375">
                  <c:v>-1197.089966</c:v>
                </c:pt>
                <c:pt idx="3376">
                  <c:v>-1197.1141359999999</c:v>
                </c:pt>
                <c:pt idx="3377">
                  <c:v>-1197.139038</c:v>
                </c:pt>
                <c:pt idx="3378">
                  <c:v>-1197.1647949999999</c:v>
                </c:pt>
                <c:pt idx="3379">
                  <c:v>-1197.1911620000001</c:v>
                </c:pt>
                <c:pt idx="3380">
                  <c:v>-1197.218384</c:v>
                </c:pt>
                <c:pt idx="3381">
                  <c:v>-1197.246216</c:v>
                </c:pt>
                <c:pt idx="3382">
                  <c:v>-1197.275024</c:v>
                </c:pt>
                <c:pt idx="3383">
                  <c:v>-1197.3043210000001</c:v>
                </c:pt>
                <c:pt idx="3384">
                  <c:v>-1197.3344729999999</c:v>
                </c:pt>
                <c:pt idx="3385">
                  <c:v>-1197.3654790000001</c:v>
                </c:pt>
                <c:pt idx="3386">
                  <c:v>-1197.3967290000001</c:v>
                </c:pt>
                <c:pt idx="3387">
                  <c:v>-1197.4288329999999</c:v>
                </c:pt>
                <c:pt idx="3388">
                  <c:v>-1197.4620359999999</c:v>
                </c:pt>
                <c:pt idx="3389">
                  <c:v>-1197.49585</c:v>
                </c:pt>
                <c:pt idx="3390">
                  <c:v>-1197.5299070000001</c:v>
                </c:pt>
                <c:pt idx="3391">
                  <c:v>-1197.5645750000001</c:v>
                </c:pt>
                <c:pt idx="3392">
                  <c:v>-1197.600342</c:v>
                </c:pt>
                <c:pt idx="3393">
                  <c:v>-1197.6367190000001</c:v>
                </c:pt>
                <c:pt idx="3394">
                  <c:v>-1197.673462</c:v>
                </c:pt>
                <c:pt idx="3395">
                  <c:v>-1197.711182</c:v>
                </c:pt>
                <c:pt idx="3396">
                  <c:v>-1197.749268</c:v>
                </c:pt>
                <c:pt idx="3397">
                  <c:v>-1197.788086</c:v>
                </c:pt>
                <c:pt idx="3398">
                  <c:v>-1197.8275149999999</c:v>
                </c:pt>
                <c:pt idx="3399">
                  <c:v>-1197.867432</c:v>
                </c:pt>
                <c:pt idx="3400">
                  <c:v>-1197.9079589999999</c:v>
                </c:pt>
                <c:pt idx="3401">
                  <c:v>-1197.9492190000001</c:v>
                </c:pt>
                <c:pt idx="3402">
                  <c:v>-1197.9910890000001</c:v>
                </c:pt>
                <c:pt idx="3403">
                  <c:v>-1198.033447</c:v>
                </c:pt>
                <c:pt idx="3404">
                  <c:v>-1198.0764160000001</c:v>
                </c:pt>
                <c:pt idx="3405">
                  <c:v>-1198.1198730000001</c:v>
                </c:pt>
                <c:pt idx="3406">
                  <c:v>-1198.164307</c:v>
                </c:pt>
                <c:pt idx="3407">
                  <c:v>-1198.208862</c:v>
                </c:pt>
                <c:pt idx="3408">
                  <c:v>-1198.2540280000001</c:v>
                </c:pt>
                <c:pt idx="3409">
                  <c:v>-1198.299561</c:v>
                </c:pt>
                <c:pt idx="3410">
                  <c:v>-1198.3458250000001</c:v>
                </c:pt>
                <c:pt idx="3411">
                  <c:v>-1198.392578</c:v>
                </c:pt>
                <c:pt idx="3412">
                  <c:v>-1198.4399410000001</c:v>
                </c:pt>
                <c:pt idx="3413">
                  <c:v>-1198.4876710000001</c:v>
                </c:pt>
                <c:pt idx="3414">
                  <c:v>-1198.535889</c:v>
                </c:pt>
                <c:pt idx="3415">
                  <c:v>-1198.584717</c:v>
                </c:pt>
                <c:pt idx="3416">
                  <c:v>-1198.6336670000001</c:v>
                </c:pt>
                <c:pt idx="3417">
                  <c:v>-1198.6835940000001</c:v>
                </c:pt>
                <c:pt idx="3418">
                  <c:v>-1198.7337649999999</c:v>
                </c:pt>
                <c:pt idx="3419">
                  <c:v>-1198.784302</c:v>
                </c:pt>
                <c:pt idx="3420">
                  <c:v>-1198.8352050000001</c:v>
                </c:pt>
                <c:pt idx="3421">
                  <c:v>-1198.8869629999999</c:v>
                </c:pt>
                <c:pt idx="3422">
                  <c:v>-1198.938721</c:v>
                </c:pt>
                <c:pt idx="3423">
                  <c:v>-1198.991211</c:v>
                </c:pt>
                <c:pt idx="3424">
                  <c:v>-1199.044067</c:v>
                </c:pt>
                <c:pt idx="3425">
                  <c:v>-1199.0972899999999</c:v>
                </c:pt>
                <c:pt idx="3426">
                  <c:v>-1199.151001</c:v>
                </c:pt>
                <c:pt idx="3427">
                  <c:v>-1199.204956</c:v>
                </c:pt>
                <c:pt idx="3428">
                  <c:v>-1199.259399</c:v>
                </c:pt>
                <c:pt idx="3429">
                  <c:v>-1199.3142089999999</c:v>
                </c:pt>
                <c:pt idx="3430">
                  <c:v>-1199.369629</c:v>
                </c:pt>
                <c:pt idx="3431">
                  <c:v>-1199.4250489999999</c:v>
                </c:pt>
                <c:pt idx="3432">
                  <c:v>-1199.4810789999999</c:v>
                </c:pt>
                <c:pt idx="3433">
                  <c:v>-1199.5373540000001</c:v>
                </c:pt>
                <c:pt idx="3434">
                  <c:v>-1199.5939940000001</c:v>
                </c:pt>
                <c:pt idx="3435">
                  <c:v>-1199.6511230000001</c:v>
                </c:pt>
                <c:pt idx="3436">
                  <c:v>-1199.7082519999999</c:v>
                </c:pt>
                <c:pt idx="3437">
                  <c:v>-1199.7661129999999</c:v>
                </c:pt>
                <c:pt idx="3438">
                  <c:v>-1199.8240969999999</c:v>
                </c:pt>
                <c:pt idx="3439">
                  <c:v>-1199.882568</c:v>
                </c:pt>
                <c:pt idx="3440">
                  <c:v>-1199.940918</c:v>
                </c:pt>
                <c:pt idx="3441">
                  <c:v>-1199.9998780000001</c:v>
                </c:pt>
                <c:pt idx="3442">
                  <c:v>-1200.0593260000001</c:v>
                </c:pt>
                <c:pt idx="3443">
                  <c:v>-1200.1188959999999</c:v>
                </c:pt>
                <c:pt idx="3444">
                  <c:v>-1200.1785890000001</c:v>
                </c:pt>
                <c:pt idx="3445">
                  <c:v>-1200.2388920000001</c:v>
                </c:pt>
                <c:pt idx="3446">
                  <c:v>-1200.2991939999999</c:v>
                </c:pt>
                <c:pt idx="3447">
                  <c:v>-1200.3596190000001</c:v>
                </c:pt>
                <c:pt idx="3448">
                  <c:v>-1200.420654</c:v>
                </c:pt>
                <c:pt idx="3449">
                  <c:v>-1200.4820560000001</c:v>
                </c:pt>
                <c:pt idx="3450">
                  <c:v>-1200.5433350000001</c:v>
                </c:pt>
                <c:pt idx="3451">
                  <c:v>-1200.6048579999999</c:v>
                </c:pt>
                <c:pt idx="3452">
                  <c:v>-1200.666626</c:v>
                </c:pt>
                <c:pt idx="3453">
                  <c:v>-1200.7288820000001</c:v>
                </c:pt>
                <c:pt idx="3454">
                  <c:v>-1200.791504</c:v>
                </c:pt>
                <c:pt idx="3455">
                  <c:v>-1200.8542480000001</c:v>
                </c:pt>
                <c:pt idx="3456">
                  <c:v>-1200.91687</c:v>
                </c:pt>
                <c:pt idx="3457">
                  <c:v>-1200.9798579999999</c:v>
                </c:pt>
                <c:pt idx="3458">
                  <c:v>-1201.0433350000001</c:v>
                </c:pt>
                <c:pt idx="3459">
                  <c:v>-1201.106689</c:v>
                </c:pt>
                <c:pt idx="3460">
                  <c:v>-1201.1704099999999</c:v>
                </c:pt>
                <c:pt idx="3461">
                  <c:v>-1201.234375</c:v>
                </c:pt>
                <c:pt idx="3462">
                  <c:v>-1201.2983400000001</c:v>
                </c:pt>
                <c:pt idx="3463">
                  <c:v>-1201.362427</c:v>
                </c:pt>
                <c:pt idx="3464">
                  <c:v>-1201.42688</c:v>
                </c:pt>
                <c:pt idx="3465">
                  <c:v>-1201.491577</c:v>
                </c:pt>
                <c:pt idx="3466">
                  <c:v>-1201.5561520000001</c:v>
                </c:pt>
                <c:pt idx="3467">
                  <c:v>-1201.6213379999999</c:v>
                </c:pt>
                <c:pt idx="3468">
                  <c:v>-1201.6865230000001</c:v>
                </c:pt>
                <c:pt idx="3469">
                  <c:v>-1201.751831</c:v>
                </c:pt>
                <c:pt idx="3470">
                  <c:v>-1201.817139</c:v>
                </c:pt>
                <c:pt idx="3471">
                  <c:v>-1201.8828129999999</c:v>
                </c:pt>
                <c:pt idx="3472">
                  <c:v>-1201.948486</c:v>
                </c:pt>
                <c:pt idx="3473">
                  <c:v>-1202.014404</c:v>
                </c:pt>
                <c:pt idx="3474">
                  <c:v>-1202.080322</c:v>
                </c:pt>
                <c:pt idx="3475">
                  <c:v>-1202.1467290000001</c:v>
                </c:pt>
                <c:pt idx="3476">
                  <c:v>-1202.212524</c:v>
                </c:pt>
                <c:pt idx="3477">
                  <c:v>-1202.279297</c:v>
                </c:pt>
                <c:pt idx="3478">
                  <c:v>-1202.345703</c:v>
                </c:pt>
                <c:pt idx="3479">
                  <c:v>-1202.4123540000001</c:v>
                </c:pt>
                <c:pt idx="3480">
                  <c:v>-1202.479126</c:v>
                </c:pt>
                <c:pt idx="3481">
                  <c:v>-1202.546143</c:v>
                </c:pt>
                <c:pt idx="3482">
                  <c:v>-1202.613159</c:v>
                </c:pt>
                <c:pt idx="3483">
                  <c:v>-1202.680298</c:v>
                </c:pt>
                <c:pt idx="3484">
                  <c:v>-1202.747314</c:v>
                </c:pt>
                <c:pt idx="3485">
                  <c:v>-1202.814453</c:v>
                </c:pt>
                <c:pt idx="3486">
                  <c:v>-1202.8819579999999</c:v>
                </c:pt>
                <c:pt idx="3487">
                  <c:v>-1202.9495850000001</c:v>
                </c:pt>
                <c:pt idx="3488">
                  <c:v>-1203.017212</c:v>
                </c:pt>
                <c:pt idx="3489">
                  <c:v>-1203.084717</c:v>
                </c:pt>
                <c:pt idx="3490">
                  <c:v>-1203.1527100000001</c:v>
                </c:pt>
                <c:pt idx="3491">
                  <c:v>-1203.220703</c:v>
                </c:pt>
                <c:pt idx="3492">
                  <c:v>-1203.2883300000001</c:v>
                </c:pt>
                <c:pt idx="3493">
                  <c:v>-1203.3564449999999</c:v>
                </c:pt>
                <c:pt idx="3494">
                  <c:v>-1203.424561</c:v>
                </c:pt>
                <c:pt idx="3495">
                  <c:v>-1203.4925539999999</c:v>
                </c:pt>
                <c:pt idx="3496">
                  <c:v>-1203.5607910000001</c:v>
                </c:pt>
                <c:pt idx="3497">
                  <c:v>-1203.6292719999999</c:v>
                </c:pt>
                <c:pt idx="3498">
                  <c:v>-1203.6976320000001</c:v>
                </c:pt>
                <c:pt idx="3499">
                  <c:v>-1203.766357</c:v>
                </c:pt>
                <c:pt idx="3500">
                  <c:v>-1203.834717</c:v>
                </c:pt>
                <c:pt idx="3501">
                  <c:v>-1203.903564</c:v>
                </c:pt>
                <c:pt idx="3502">
                  <c:v>-1203.9720460000001</c:v>
                </c:pt>
                <c:pt idx="3503">
                  <c:v>-1204.040894</c:v>
                </c:pt>
                <c:pt idx="3504">
                  <c:v>-1204.1098629999999</c:v>
                </c:pt>
                <c:pt idx="3505">
                  <c:v>-1204.1785890000001</c:v>
                </c:pt>
                <c:pt idx="3506">
                  <c:v>-1204.247314</c:v>
                </c:pt>
                <c:pt idx="3507">
                  <c:v>-1204.3164059999999</c:v>
                </c:pt>
                <c:pt idx="3508">
                  <c:v>-1204.3854980000001</c:v>
                </c:pt>
                <c:pt idx="3509">
                  <c:v>-1204.4544679999999</c:v>
                </c:pt>
                <c:pt idx="3510">
                  <c:v>-1204.5238039999999</c:v>
                </c:pt>
                <c:pt idx="3511">
                  <c:v>-1204.593018</c:v>
                </c:pt>
                <c:pt idx="3512">
                  <c:v>-1204.6623540000001</c:v>
                </c:pt>
                <c:pt idx="3513">
                  <c:v>-1204.7314449999999</c:v>
                </c:pt>
                <c:pt idx="3514">
                  <c:v>-1204.801025</c:v>
                </c:pt>
                <c:pt idx="3515">
                  <c:v>-1204.8706050000001</c:v>
                </c:pt>
                <c:pt idx="3516">
                  <c:v>-1204.940186</c:v>
                </c:pt>
                <c:pt idx="3517">
                  <c:v>-1205.009644</c:v>
                </c:pt>
                <c:pt idx="3518">
                  <c:v>-1205.0791019999999</c:v>
                </c:pt>
                <c:pt idx="3519">
                  <c:v>-1205.1488039999999</c:v>
                </c:pt>
                <c:pt idx="3520">
                  <c:v>-1205.2185059999999</c:v>
                </c:pt>
                <c:pt idx="3521">
                  <c:v>-1205.2883300000001</c:v>
                </c:pt>
                <c:pt idx="3522">
                  <c:v>-1205.3580320000001</c:v>
                </c:pt>
                <c:pt idx="3523">
                  <c:v>-1205.4282229999999</c:v>
                </c:pt>
                <c:pt idx="3524">
                  <c:v>-1205.4979249999999</c:v>
                </c:pt>
                <c:pt idx="3525">
                  <c:v>-1205.568115</c:v>
                </c:pt>
                <c:pt idx="3526">
                  <c:v>-1205.638062</c:v>
                </c:pt>
                <c:pt idx="3527">
                  <c:v>-1205.7082519999999</c:v>
                </c:pt>
                <c:pt idx="3528">
                  <c:v>-1205.778564</c:v>
                </c:pt>
                <c:pt idx="3529">
                  <c:v>-1205.8488769999999</c:v>
                </c:pt>
                <c:pt idx="3530">
                  <c:v>-1205.919189</c:v>
                </c:pt>
                <c:pt idx="3531">
                  <c:v>-1205.989624</c:v>
                </c:pt>
                <c:pt idx="3532">
                  <c:v>-1206.0600589999999</c:v>
                </c:pt>
                <c:pt idx="3533">
                  <c:v>-1206.130615</c:v>
                </c:pt>
                <c:pt idx="3534">
                  <c:v>-1206.201172</c:v>
                </c:pt>
                <c:pt idx="3535">
                  <c:v>-1206.2719729999999</c:v>
                </c:pt>
                <c:pt idx="3536">
                  <c:v>-1206.342529</c:v>
                </c:pt>
                <c:pt idx="3537">
                  <c:v>-1206.4133300000001</c:v>
                </c:pt>
                <c:pt idx="3538">
                  <c:v>-1206.4842530000001</c:v>
                </c:pt>
                <c:pt idx="3539">
                  <c:v>-1206.5551760000001</c:v>
                </c:pt>
                <c:pt idx="3540">
                  <c:v>-1206.6264650000001</c:v>
                </c:pt>
                <c:pt idx="3541">
                  <c:v>-1206.6976320000001</c:v>
                </c:pt>
                <c:pt idx="3542">
                  <c:v>-1206.768677</c:v>
                </c:pt>
                <c:pt idx="3543">
                  <c:v>-1206.839966</c:v>
                </c:pt>
                <c:pt idx="3544">
                  <c:v>-1206.9111330000001</c:v>
                </c:pt>
                <c:pt idx="3545">
                  <c:v>-1206.9826660000001</c:v>
                </c:pt>
                <c:pt idx="3546">
                  <c:v>-1207.054077</c:v>
                </c:pt>
                <c:pt idx="3547">
                  <c:v>-1207.1258539999999</c:v>
                </c:pt>
                <c:pt idx="3548">
                  <c:v>-1207.197388</c:v>
                </c:pt>
                <c:pt idx="3549">
                  <c:v>-1207.269043</c:v>
                </c:pt>
                <c:pt idx="3550">
                  <c:v>-1207.341064</c:v>
                </c:pt>
                <c:pt idx="3551">
                  <c:v>-1207.4129640000001</c:v>
                </c:pt>
                <c:pt idx="3552">
                  <c:v>-1207.4849850000001</c:v>
                </c:pt>
                <c:pt idx="3553">
                  <c:v>-1207.557129</c:v>
                </c:pt>
                <c:pt idx="3554">
                  <c:v>-1207.62915</c:v>
                </c:pt>
                <c:pt idx="3555">
                  <c:v>-1207.701294</c:v>
                </c:pt>
                <c:pt idx="3556">
                  <c:v>-1207.7738039999999</c:v>
                </c:pt>
                <c:pt idx="3557">
                  <c:v>-1207.846313</c:v>
                </c:pt>
                <c:pt idx="3558">
                  <c:v>-1207.9189449999999</c:v>
                </c:pt>
                <c:pt idx="3559">
                  <c:v>-1207.9914550000001</c:v>
                </c:pt>
                <c:pt idx="3560">
                  <c:v>-1208.0642089999999</c:v>
                </c:pt>
                <c:pt idx="3561">
                  <c:v>-1208.137207</c:v>
                </c:pt>
                <c:pt idx="3562">
                  <c:v>-1208.2100829999999</c:v>
                </c:pt>
                <c:pt idx="3563">
                  <c:v>-1208.283203</c:v>
                </c:pt>
                <c:pt idx="3564">
                  <c:v>-1208.3564449999999</c:v>
                </c:pt>
                <c:pt idx="3565">
                  <c:v>-1208.4296879999999</c:v>
                </c:pt>
                <c:pt idx="3566">
                  <c:v>-1208.5031739999999</c:v>
                </c:pt>
                <c:pt idx="3567">
                  <c:v>-1208.5764160000001</c:v>
                </c:pt>
                <c:pt idx="3568">
                  <c:v>-1208.650269</c:v>
                </c:pt>
                <c:pt idx="3569">
                  <c:v>-1208.723999</c:v>
                </c:pt>
                <c:pt idx="3570">
                  <c:v>-1208.7979740000001</c:v>
                </c:pt>
                <c:pt idx="3571">
                  <c:v>-1208.8720699999999</c:v>
                </c:pt>
                <c:pt idx="3572">
                  <c:v>-1208.945923</c:v>
                </c:pt>
                <c:pt idx="3573">
                  <c:v>-1209.020264</c:v>
                </c:pt>
                <c:pt idx="3574">
                  <c:v>-1209.094482</c:v>
                </c:pt>
                <c:pt idx="3575">
                  <c:v>-1209.1689449999999</c:v>
                </c:pt>
                <c:pt idx="3576">
                  <c:v>-1209.24353</c:v>
                </c:pt>
                <c:pt idx="3577">
                  <c:v>-1209.318115</c:v>
                </c:pt>
                <c:pt idx="3578">
                  <c:v>-1209.3930660000001</c:v>
                </c:pt>
                <c:pt idx="3579">
                  <c:v>-1209.4681399999999</c:v>
                </c:pt>
                <c:pt idx="3580">
                  <c:v>-1209.543457</c:v>
                </c:pt>
                <c:pt idx="3581">
                  <c:v>-1209.6186520000001</c:v>
                </c:pt>
                <c:pt idx="3582">
                  <c:v>-1209.6938479999999</c:v>
                </c:pt>
                <c:pt idx="3583">
                  <c:v>-1209.769409</c:v>
                </c:pt>
                <c:pt idx="3584">
                  <c:v>-1209.8450929999999</c:v>
                </c:pt>
                <c:pt idx="3585">
                  <c:v>-1209.9210210000001</c:v>
                </c:pt>
                <c:pt idx="3586">
                  <c:v>-1209.9970699999999</c:v>
                </c:pt>
                <c:pt idx="3587">
                  <c:v>-1210.0729980000001</c:v>
                </c:pt>
                <c:pt idx="3588">
                  <c:v>-1210.1495359999999</c:v>
                </c:pt>
                <c:pt idx="3589">
                  <c:v>-1210.2257079999999</c:v>
                </c:pt>
                <c:pt idx="3590">
                  <c:v>-1210.3023679999999</c:v>
                </c:pt>
                <c:pt idx="3591">
                  <c:v>-1210.37915</c:v>
                </c:pt>
                <c:pt idx="3592">
                  <c:v>-1210.455933</c:v>
                </c:pt>
                <c:pt idx="3593">
                  <c:v>-1210.533081</c:v>
                </c:pt>
                <c:pt idx="3594">
                  <c:v>-1210.6104740000001</c:v>
                </c:pt>
                <c:pt idx="3595">
                  <c:v>-1210.6876219999999</c:v>
                </c:pt>
                <c:pt idx="3596">
                  <c:v>-1210.7651370000001</c:v>
                </c:pt>
                <c:pt idx="3597">
                  <c:v>-1210.8427730000001</c:v>
                </c:pt>
                <c:pt idx="3598">
                  <c:v>-1210.9207759999999</c:v>
                </c:pt>
                <c:pt idx="3599">
                  <c:v>-1210.998779</c:v>
                </c:pt>
                <c:pt idx="3600">
                  <c:v>-1211.076904</c:v>
                </c:pt>
                <c:pt idx="3601">
                  <c:v>-1211.155029</c:v>
                </c:pt>
                <c:pt idx="3602">
                  <c:v>-1211.233643</c:v>
                </c:pt>
                <c:pt idx="3603">
                  <c:v>-1211.312134</c:v>
                </c:pt>
                <c:pt idx="3604">
                  <c:v>-1211.3912350000001</c:v>
                </c:pt>
                <c:pt idx="3605">
                  <c:v>-1211.4698490000001</c:v>
                </c:pt>
                <c:pt idx="3606">
                  <c:v>-1211.549072</c:v>
                </c:pt>
                <c:pt idx="3607">
                  <c:v>-1211.6281739999999</c:v>
                </c:pt>
                <c:pt idx="3608">
                  <c:v>-1211.7078859999999</c:v>
                </c:pt>
                <c:pt idx="3609">
                  <c:v>-1211.787231</c:v>
                </c:pt>
                <c:pt idx="3610">
                  <c:v>-1211.8668210000001</c:v>
                </c:pt>
                <c:pt idx="3611">
                  <c:v>-1211.9467770000001</c:v>
                </c:pt>
                <c:pt idx="3612">
                  <c:v>-1212.0268550000001</c:v>
                </c:pt>
                <c:pt idx="3613">
                  <c:v>-1212.107178</c:v>
                </c:pt>
                <c:pt idx="3614">
                  <c:v>-1212.1873780000001</c:v>
                </c:pt>
                <c:pt idx="3615">
                  <c:v>-1212.2680660000001</c:v>
                </c:pt>
                <c:pt idx="3616">
                  <c:v>-1212.3485109999999</c:v>
                </c:pt>
                <c:pt idx="3617">
                  <c:v>-1212.429443</c:v>
                </c:pt>
                <c:pt idx="3618">
                  <c:v>-1212.5104980000001</c:v>
                </c:pt>
                <c:pt idx="3619">
                  <c:v>-1212.591797</c:v>
                </c:pt>
                <c:pt idx="3620">
                  <c:v>-1212.6729740000001</c:v>
                </c:pt>
                <c:pt idx="3621">
                  <c:v>-1212.7543949999999</c:v>
                </c:pt>
                <c:pt idx="3622">
                  <c:v>-1212.836182</c:v>
                </c:pt>
                <c:pt idx="3623">
                  <c:v>-1212.918091</c:v>
                </c:pt>
                <c:pt idx="3624">
                  <c:v>-1212.9997559999999</c:v>
                </c:pt>
                <c:pt idx="3625">
                  <c:v>-1213.0817870000001</c:v>
                </c:pt>
                <c:pt idx="3626">
                  <c:v>-1213.1641850000001</c:v>
                </c:pt>
                <c:pt idx="3627">
                  <c:v>-1213.2464600000001</c:v>
                </c:pt>
                <c:pt idx="3628">
                  <c:v>-1213.329346</c:v>
                </c:pt>
                <c:pt idx="3629">
                  <c:v>-1213.411865</c:v>
                </c:pt>
                <c:pt idx="3630">
                  <c:v>-1213.4948730000001</c:v>
                </c:pt>
                <c:pt idx="3631">
                  <c:v>-1213.5778809999999</c:v>
                </c:pt>
                <c:pt idx="3632">
                  <c:v>-1213.6611330000001</c:v>
                </c:pt>
                <c:pt idx="3633">
                  <c:v>-1213.744385</c:v>
                </c:pt>
                <c:pt idx="3634">
                  <c:v>-1213.8278809999999</c:v>
                </c:pt>
                <c:pt idx="3635">
                  <c:v>-1213.9117429999999</c:v>
                </c:pt>
                <c:pt idx="3636">
                  <c:v>-1213.9954829999999</c:v>
                </c:pt>
                <c:pt idx="3637">
                  <c:v>-1214.079346</c:v>
                </c:pt>
                <c:pt idx="3638">
                  <c:v>-1214.1635739999999</c:v>
                </c:pt>
                <c:pt idx="3639">
                  <c:v>-1214.247803</c:v>
                </c:pt>
                <c:pt idx="3640">
                  <c:v>-1214.3321530000001</c:v>
                </c:pt>
                <c:pt idx="3641">
                  <c:v>-1214.416626</c:v>
                </c:pt>
                <c:pt idx="3642">
                  <c:v>-1214.501221</c:v>
                </c:pt>
                <c:pt idx="3643">
                  <c:v>-1214.5860600000001</c:v>
                </c:pt>
                <c:pt idx="3644">
                  <c:v>-1214.6710210000001</c:v>
                </c:pt>
                <c:pt idx="3645">
                  <c:v>-1214.7561040000001</c:v>
                </c:pt>
                <c:pt idx="3646">
                  <c:v>-1214.8413089999999</c:v>
                </c:pt>
                <c:pt idx="3647">
                  <c:v>-1214.9266359999999</c:v>
                </c:pt>
                <c:pt idx="3648">
                  <c:v>-1215.011841</c:v>
                </c:pt>
                <c:pt idx="3649">
                  <c:v>-1215.0974120000001</c:v>
                </c:pt>
                <c:pt idx="3650">
                  <c:v>-1215.1831050000001</c:v>
                </c:pt>
                <c:pt idx="3651">
                  <c:v>-1215.2689210000001</c:v>
                </c:pt>
                <c:pt idx="3652">
                  <c:v>-1215.354736</c:v>
                </c:pt>
                <c:pt idx="3653">
                  <c:v>-1215.4407960000001</c:v>
                </c:pt>
                <c:pt idx="3654">
                  <c:v>-1215.5269780000001</c:v>
                </c:pt>
                <c:pt idx="3655">
                  <c:v>-1215.613525</c:v>
                </c:pt>
                <c:pt idx="3656">
                  <c:v>-1215.699707</c:v>
                </c:pt>
                <c:pt idx="3657">
                  <c:v>-1215.786255</c:v>
                </c:pt>
                <c:pt idx="3658">
                  <c:v>-1215.873047</c:v>
                </c:pt>
                <c:pt idx="3659">
                  <c:v>-1215.959351</c:v>
                </c:pt>
                <c:pt idx="3660">
                  <c:v>-1216.0462649999999</c:v>
                </c:pt>
                <c:pt idx="3661">
                  <c:v>-1216.1329350000001</c:v>
                </c:pt>
                <c:pt idx="3662">
                  <c:v>-1216.2198490000001</c:v>
                </c:pt>
                <c:pt idx="3663">
                  <c:v>-1216.307251</c:v>
                </c:pt>
                <c:pt idx="3664">
                  <c:v>-1216.394043</c:v>
                </c:pt>
                <c:pt idx="3665">
                  <c:v>-1216.4814449999999</c:v>
                </c:pt>
                <c:pt idx="3666">
                  <c:v>-1216.568726</c:v>
                </c:pt>
                <c:pt idx="3667">
                  <c:v>-1216.6561280000001</c:v>
                </c:pt>
                <c:pt idx="3668">
                  <c:v>-1216.743408</c:v>
                </c:pt>
                <c:pt idx="3669">
                  <c:v>-1216.830811</c:v>
                </c:pt>
                <c:pt idx="3670">
                  <c:v>-1216.9182129999999</c:v>
                </c:pt>
                <c:pt idx="3671">
                  <c:v>-1217.005981</c:v>
                </c:pt>
                <c:pt idx="3672">
                  <c:v>-1217.093384</c:v>
                </c:pt>
                <c:pt idx="3673">
                  <c:v>-1217.1813959999999</c:v>
                </c:pt>
                <c:pt idx="3674">
                  <c:v>-1217.2689210000001</c:v>
                </c:pt>
                <c:pt idx="3675">
                  <c:v>-1217.356689</c:v>
                </c:pt>
                <c:pt idx="3676">
                  <c:v>-1217.444702</c:v>
                </c:pt>
                <c:pt idx="3677">
                  <c:v>-1217.532471</c:v>
                </c:pt>
                <c:pt idx="3678">
                  <c:v>-1217.620361</c:v>
                </c:pt>
                <c:pt idx="3679">
                  <c:v>-1217.70813</c:v>
                </c:pt>
                <c:pt idx="3680">
                  <c:v>-1217.796143</c:v>
                </c:pt>
                <c:pt idx="3681">
                  <c:v>-1217.883789</c:v>
                </c:pt>
                <c:pt idx="3682">
                  <c:v>-1217.9719239999999</c:v>
                </c:pt>
                <c:pt idx="3683">
                  <c:v>-1218.059814</c:v>
                </c:pt>
                <c:pt idx="3684">
                  <c:v>-1218.147827</c:v>
                </c:pt>
                <c:pt idx="3685">
                  <c:v>-1218.2357179999999</c:v>
                </c:pt>
                <c:pt idx="3686">
                  <c:v>-1218.3237300000001</c:v>
                </c:pt>
                <c:pt idx="3687">
                  <c:v>-1218.411865</c:v>
                </c:pt>
                <c:pt idx="3688">
                  <c:v>-1218.4995120000001</c:v>
                </c:pt>
                <c:pt idx="3689">
                  <c:v>-1218.5874020000001</c:v>
                </c:pt>
                <c:pt idx="3690">
                  <c:v>-1218.675293</c:v>
                </c:pt>
                <c:pt idx="3691">
                  <c:v>-1218.763062</c:v>
                </c:pt>
                <c:pt idx="3692">
                  <c:v>-1218.8508300000001</c:v>
                </c:pt>
                <c:pt idx="3693">
                  <c:v>-1218.9384769999999</c:v>
                </c:pt>
                <c:pt idx="3694">
                  <c:v>-1219.0264890000001</c:v>
                </c:pt>
                <c:pt idx="3695">
                  <c:v>-1219.1141359999999</c:v>
                </c:pt>
                <c:pt idx="3696">
                  <c:v>-1219.201904</c:v>
                </c:pt>
                <c:pt idx="3697">
                  <c:v>-1219.289307</c:v>
                </c:pt>
                <c:pt idx="3698">
                  <c:v>-1219.376831</c:v>
                </c:pt>
                <c:pt idx="3699">
                  <c:v>-1219.4642329999999</c:v>
                </c:pt>
                <c:pt idx="3700">
                  <c:v>-1219.55188</c:v>
                </c:pt>
                <c:pt idx="3701">
                  <c:v>-1219.6389160000001</c:v>
                </c:pt>
                <c:pt idx="3702">
                  <c:v>-1219.726318</c:v>
                </c:pt>
                <c:pt idx="3703">
                  <c:v>-1219.8134769999999</c:v>
                </c:pt>
                <c:pt idx="3704">
                  <c:v>-1219.900635</c:v>
                </c:pt>
                <c:pt idx="3705">
                  <c:v>-1219.987427</c:v>
                </c:pt>
                <c:pt idx="3706">
                  <c:v>-1220.0742190000001</c:v>
                </c:pt>
                <c:pt idx="3707">
                  <c:v>-1220.1610109999999</c:v>
                </c:pt>
                <c:pt idx="3708">
                  <c:v>-1220.247803</c:v>
                </c:pt>
                <c:pt idx="3709">
                  <c:v>-1220.334351</c:v>
                </c:pt>
                <c:pt idx="3710">
                  <c:v>-1220.420654</c:v>
                </c:pt>
                <c:pt idx="3711">
                  <c:v>-1220.5069579999999</c:v>
                </c:pt>
                <c:pt idx="3712">
                  <c:v>-1220.5932620000001</c:v>
                </c:pt>
                <c:pt idx="3713">
                  <c:v>-1220.679077</c:v>
                </c:pt>
                <c:pt idx="3714">
                  <c:v>-1220.7650149999999</c:v>
                </c:pt>
                <c:pt idx="3715">
                  <c:v>-1220.850586</c:v>
                </c:pt>
                <c:pt idx="3716">
                  <c:v>-1220.9360349999999</c:v>
                </c:pt>
                <c:pt idx="3717">
                  <c:v>-1221.0214840000001</c:v>
                </c:pt>
                <c:pt idx="3718">
                  <c:v>-1221.106812</c:v>
                </c:pt>
                <c:pt idx="3719">
                  <c:v>-1221.1920170000001</c:v>
                </c:pt>
                <c:pt idx="3720">
                  <c:v>-1221.2769780000001</c:v>
                </c:pt>
                <c:pt idx="3721">
                  <c:v>-1221.3616939999999</c:v>
                </c:pt>
                <c:pt idx="3722">
                  <c:v>-1221.445923</c:v>
                </c:pt>
                <c:pt idx="3723">
                  <c:v>-1221.5302730000001</c:v>
                </c:pt>
                <c:pt idx="3724">
                  <c:v>-1221.6148679999999</c:v>
                </c:pt>
                <c:pt idx="3725">
                  <c:v>-1221.6987300000001</c:v>
                </c:pt>
                <c:pt idx="3726">
                  <c:v>-1221.782471</c:v>
                </c:pt>
                <c:pt idx="3727">
                  <c:v>-1221.865967</c:v>
                </c:pt>
                <c:pt idx="3728">
                  <c:v>-1221.9492190000001</c:v>
                </c:pt>
                <c:pt idx="3729">
                  <c:v>-1222.0323490000001</c:v>
                </c:pt>
                <c:pt idx="3730">
                  <c:v>-1222.1152340000001</c:v>
                </c:pt>
                <c:pt idx="3731">
                  <c:v>-1222.197876</c:v>
                </c:pt>
                <c:pt idx="3732">
                  <c:v>-1222.2801509999999</c:v>
                </c:pt>
                <c:pt idx="3733">
                  <c:v>-1222.362183</c:v>
                </c:pt>
                <c:pt idx="3734">
                  <c:v>-1222.444336</c:v>
                </c:pt>
                <c:pt idx="3735">
                  <c:v>-1222.526001</c:v>
                </c:pt>
                <c:pt idx="3736">
                  <c:v>-1222.6072999999999</c:v>
                </c:pt>
                <c:pt idx="3737">
                  <c:v>-1222.688232</c:v>
                </c:pt>
                <c:pt idx="3738">
                  <c:v>-1222.769043</c:v>
                </c:pt>
                <c:pt idx="3739">
                  <c:v>-1222.849731</c:v>
                </c:pt>
                <c:pt idx="3740">
                  <c:v>-1222.9298100000001</c:v>
                </c:pt>
                <c:pt idx="3741">
                  <c:v>-1223.01001</c:v>
                </c:pt>
                <c:pt idx="3742">
                  <c:v>-1223.0894780000001</c:v>
                </c:pt>
                <c:pt idx="3743">
                  <c:v>-1223.1689449999999</c:v>
                </c:pt>
                <c:pt idx="3744">
                  <c:v>-1223.248047</c:v>
                </c:pt>
                <c:pt idx="3745">
                  <c:v>-1223.326538</c:v>
                </c:pt>
                <c:pt idx="3746">
                  <c:v>-1223.4051509999999</c:v>
                </c:pt>
                <c:pt idx="3747">
                  <c:v>-1223.483154</c:v>
                </c:pt>
                <c:pt idx="3748">
                  <c:v>-1223.5610349999999</c:v>
                </c:pt>
                <c:pt idx="3749">
                  <c:v>-1223.6383060000001</c:v>
                </c:pt>
                <c:pt idx="3750">
                  <c:v>-1223.7154539999999</c:v>
                </c:pt>
                <c:pt idx="3751">
                  <c:v>-1223.792236</c:v>
                </c:pt>
                <c:pt idx="3752">
                  <c:v>-1223.868774</c:v>
                </c:pt>
                <c:pt idx="3753">
                  <c:v>-1223.9448239999999</c:v>
                </c:pt>
                <c:pt idx="3754">
                  <c:v>-1224.0205080000001</c:v>
                </c:pt>
                <c:pt idx="3755">
                  <c:v>-1224.0958250000001</c:v>
                </c:pt>
                <c:pt idx="3756">
                  <c:v>-1224.171143</c:v>
                </c:pt>
                <c:pt idx="3757">
                  <c:v>-1224.2454829999999</c:v>
                </c:pt>
                <c:pt idx="3758">
                  <c:v>-1224.319702</c:v>
                </c:pt>
                <c:pt idx="3759">
                  <c:v>-1224.393311</c:v>
                </c:pt>
                <c:pt idx="3760">
                  <c:v>-1224.4666749999999</c:v>
                </c:pt>
                <c:pt idx="3761">
                  <c:v>-1224.5395510000001</c:v>
                </c:pt>
                <c:pt idx="3762">
                  <c:v>-1224.612183</c:v>
                </c:pt>
                <c:pt idx="3763">
                  <c:v>-1224.6843260000001</c:v>
                </c:pt>
                <c:pt idx="3764">
                  <c:v>-1224.7563479999999</c:v>
                </c:pt>
                <c:pt idx="3765">
                  <c:v>-1224.8275149999999</c:v>
                </c:pt>
                <c:pt idx="3766">
                  <c:v>-1224.898193</c:v>
                </c:pt>
                <c:pt idx="3767">
                  <c:v>-1224.9688719999999</c:v>
                </c:pt>
                <c:pt idx="3768">
                  <c:v>-1225.0391850000001</c:v>
                </c:pt>
                <c:pt idx="3769">
                  <c:v>-1225.1087649999999</c:v>
                </c:pt>
                <c:pt idx="3770">
                  <c:v>-1225.177856</c:v>
                </c:pt>
                <c:pt idx="3771">
                  <c:v>-1225.2467039999999</c:v>
                </c:pt>
                <c:pt idx="3772">
                  <c:v>-1225.3148189999999</c:v>
                </c:pt>
                <c:pt idx="3773">
                  <c:v>-1225.382568</c:v>
                </c:pt>
                <c:pt idx="3774">
                  <c:v>-1225.4501949999999</c:v>
                </c:pt>
                <c:pt idx="3775">
                  <c:v>-1225.517212</c:v>
                </c:pt>
                <c:pt idx="3776">
                  <c:v>-1225.5836179999999</c:v>
                </c:pt>
                <c:pt idx="3777">
                  <c:v>-1225.649414</c:v>
                </c:pt>
                <c:pt idx="3778">
                  <c:v>-1225.714966</c:v>
                </c:pt>
                <c:pt idx="3779">
                  <c:v>-1225.780029</c:v>
                </c:pt>
                <c:pt idx="3780">
                  <c:v>-1225.8443600000001</c:v>
                </c:pt>
                <c:pt idx="3781">
                  <c:v>-1225.9085689999999</c:v>
                </c:pt>
                <c:pt idx="3782">
                  <c:v>-1225.9720460000001</c:v>
                </c:pt>
                <c:pt idx="3783">
                  <c:v>-1226.0351559999999</c:v>
                </c:pt>
                <c:pt idx="3784">
                  <c:v>-1226.0976559999999</c:v>
                </c:pt>
                <c:pt idx="3785">
                  <c:v>-1226.1597899999999</c:v>
                </c:pt>
                <c:pt idx="3786">
                  <c:v>-1226.221436</c:v>
                </c:pt>
                <c:pt idx="3787">
                  <c:v>-1226.281982</c:v>
                </c:pt>
                <c:pt idx="3788">
                  <c:v>-1226.3426509999999</c:v>
                </c:pt>
                <c:pt idx="3789">
                  <c:v>-1226.4025879999999</c:v>
                </c:pt>
                <c:pt idx="3790">
                  <c:v>-1226.4620359999999</c:v>
                </c:pt>
                <c:pt idx="3791">
                  <c:v>-1226.5211179999999</c:v>
                </c:pt>
                <c:pt idx="3792">
                  <c:v>-1226.579346</c:v>
                </c:pt>
                <c:pt idx="3793">
                  <c:v>-1226.6370850000001</c:v>
                </c:pt>
                <c:pt idx="3794">
                  <c:v>-1226.6945800000001</c:v>
                </c:pt>
                <c:pt idx="3795">
                  <c:v>-1226.7510990000001</c:v>
                </c:pt>
                <c:pt idx="3796">
                  <c:v>-1226.8076169999999</c:v>
                </c:pt>
                <c:pt idx="3797">
                  <c:v>-1226.862793</c:v>
                </c:pt>
                <c:pt idx="3798">
                  <c:v>-1226.9182129999999</c:v>
                </c:pt>
                <c:pt idx="3799">
                  <c:v>-1226.9727780000001</c:v>
                </c:pt>
                <c:pt idx="3800">
                  <c:v>-1227.0268550000001</c:v>
                </c:pt>
                <c:pt idx="3801">
                  <c:v>-1227.080322</c:v>
                </c:pt>
                <c:pt idx="3802">
                  <c:v>-1227.1331789999999</c:v>
                </c:pt>
                <c:pt idx="3803">
                  <c:v>-1227.1854249999999</c:v>
                </c:pt>
                <c:pt idx="3804">
                  <c:v>-1227.237183</c:v>
                </c:pt>
                <c:pt idx="3805">
                  <c:v>-1227.288452</c:v>
                </c:pt>
                <c:pt idx="3806">
                  <c:v>-1227.3389890000001</c:v>
                </c:pt>
                <c:pt idx="3807">
                  <c:v>-1227.3892820000001</c:v>
                </c:pt>
                <c:pt idx="3808">
                  <c:v>-1227.4385990000001</c:v>
                </c:pt>
                <c:pt idx="3809">
                  <c:v>-1227.4873050000001</c:v>
                </c:pt>
                <c:pt idx="3810">
                  <c:v>-1227.5356449999999</c:v>
                </c:pt>
                <c:pt idx="3811">
                  <c:v>-1227.583374</c:v>
                </c:pt>
                <c:pt idx="3812">
                  <c:v>-1227.630615</c:v>
                </c:pt>
                <c:pt idx="3813">
                  <c:v>-1227.67688</c:v>
                </c:pt>
                <c:pt idx="3814">
                  <c:v>-1227.7229</c:v>
                </c:pt>
                <c:pt idx="3815">
                  <c:v>-1227.7680660000001</c:v>
                </c:pt>
                <c:pt idx="3816">
                  <c:v>-1227.8131100000001</c:v>
                </c:pt>
                <c:pt idx="3817">
                  <c:v>-1227.8570560000001</c:v>
                </c:pt>
                <c:pt idx="3818">
                  <c:v>-1227.900513</c:v>
                </c:pt>
                <c:pt idx="3819">
                  <c:v>-1227.943481</c:v>
                </c:pt>
                <c:pt idx="3820">
                  <c:v>-1227.9858400000001</c:v>
                </c:pt>
                <c:pt idx="3821">
                  <c:v>-1228.027466</c:v>
                </c:pt>
                <c:pt idx="3822">
                  <c:v>-1228.0686040000001</c:v>
                </c:pt>
                <c:pt idx="3823">
                  <c:v>-1228.109009</c:v>
                </c:pt>
                <c:pt idx="3824">
                  <c:v>-1228.1489260000001</c:v>
                </c:pt>
                <c:pt idx="3825">
                  <c:v>-1228.188232</c:v>
                </c:pt>
                <c:pt idx="3826">
                  <c:v>-1228.226807</c:v>
                </c:pt>
                <c:pt idx="3827">
                  <c:v>-1228.2650149999999</c:v>
                </c:pt>
                <c:pt idx="3828">
                  <c:v>-1228.302246</c:v>
                </c:pt>
                <c:pt idx="3829">
                  <c:v>-1228.3389890000001</c:v>
                </c:pt>
                <c:pt idx="3830">
                  <c:v>-1228.375366</c:v>
                </c:pt>
                <c:pt idx="3831">
                  <c:v>-1228.4110109999999</c:v>
                </c:pt>
                <c:pt idx="3832">
                  <c:v>-1228.4460449999999</c:v>
                </c:pt>
                <c:pt idx="3833">
                  <c:v>-1228.4803469999999</c:v>
                </c:pt>
                <c:pt idx="3834">
                  <c:v>-1228.5139160000001</c:v>
                </c:pt>
                <c:pt idx="3835">
                  <c:v>-1228.5469969999999</c:v>
                </c:pt>
                <c:pt idx="3836">
                  <c:v>-1228.5794679999999</c:v>
                </c:pt>
                <c:pt idx="3837">
                  <c:v>-1228.611328</c:v>
                </c:pt>
                <c:pt idx="3838">
                  <c:v>-1228.6427000000001</c:v>
                </c:pt>
                <c:pt idx="3839">
                  <c:v>-1228.6733400000001</c:v>
                </c:pt>
                <c:pt idx="3840">
                  <c:v>-1228.7033690000001</c:v>
                </c:pt>
                <c:pt idx="3841">
                  <c:v>-1228.732788</c:v>
                </c:pt>
                <c:pt idx="3842">
                  <c:v>-1228.761475</c:v>
                </c:pt>
                <c:pt idx="3843">
                  <c:v>-1228.7895510000001</c:v>
                </c:pt>
                <c:pt idx="3844">
                  <c:v>-1228.8172609999999</c:v>
                </c:pt>
                <c:pt idx="3845">
                  <c:v>-1228.844116</c:v>
                </c:pt>
                <c:pt idx="3846">
                  <c:v>-1228.870361</c:v>
                </c:pt>
                <c:pt idx="3847">
                  <c:v>-1228.895874</c:v>
                </c:pt>
                <c:pt idx="3848">
                  <c:v>-1228.921143</c:v>
                </c:pt>
                <c:pt idx="3849">
                  <c:v>-1228.9454350000001</c:v>
                </c:pt>
                <c:pt idx="3850">
                  <c:v>-1228.969116</c:v>
                </c:pt>
                <c:pt idx="3851">
                  <c:v>-1228.9921879999999</c:v>
                </c:pt>
                <c:pt idx="3852">
                  <c:v>-1229.0150149999999</c:v>
                </c:pt>
                <c:pt idx="3853">
                  <c:v>-1229.0367429999999</c:v>
                </c:pt>
                <c:pt idx="3854">
                  <c:v>-1229.0582280000001</c:v>
                </c:pt>
                <c:pt idx="3855">
                  <c:v>-1229.0789789999999</c:v>
                </c:pt>
                <c:pt idx="3856">
                  <c:v>-1229.099365</c:v>
                </c:pt>
                <c:pt idx="3857">
                  <c:v>-1229.1188959999999</c:v>
                </c:pt>
                <c:pt idx="3858">
                  <c:v>-1229.1376949999999</c:v>
                </c:pt>
                <c:pt idx="3859">
                  <c:v>-1229.155884</c:v>
                </c:pt>
                <c:pt idx="3860">
                  <c:v>-1229.1739500000001</c:v>
                </c:pt>
                <c:pt idx="3861">
                  <c:v>-1229.1907960000001</c:v>
                </c:pt>
                <c:pt idx="3862">
                  <c:v>-1229.2075199999999</c:v>
                </c:pt>
                <c:pt idx="3863">
                  <c:v>-1229.223389</c:v>
                </c:pt>
                <c:pt idx="3864">
                  <c:v>-1229.2388920000001</c:v>
                </c:pt>
                <c:pt idx="3865">
                  <c:v>-1229.2531739999999</c:v>
                </c:pt>
                <c:pt idx="3866">
                  <c:v>-1229.267456</c:v>
                </c:pt>
                <c:pt idx="3867">
                  <c:v>-1229.2810059999999</c:v>
                </c:pt>
                <c:pt idx="3868">
                  <c:v>-1229.294067</c:v>
                </c:pt>
                <c:pt idx="3869">
                  <c:v>-1229.306274</c:v>
                </c:pt>
                <c:pt idx="3870">
                  <c:v>-1229.3179929999999</c:v>
                </c:pt>
                <c:pt idx="3871">
                  <c:v>-1229.329346</c:v>
                </c:pt>
                <c:pt idx="3872">
                  <c:v>-1229.339966</c:v>
                </c:pt>
                <c:pt idx="3873">
                  <c:v>-1229.349976</c:v>
                </c:pt>
                <c:pt idx="3874">
                  <c:v>-1229.3592530000001</c:v>
                </c:pt>
                <c:pt idx="3875">
                  <c:v>-1229.3682859999999</c:v>
                </c:pt>
                <c:pt idx="3876">
                  <c:v>-1229.3764650000001</c:v>
                </c:pt>
                <c:pt idx="3877">
                  <c:v>-1229.384033</c:v>
                </c:pt>
                <c:pt idx="3878">
                  <c:v>-1229.3912350000001</c:v>
                </c:pt>
                <c:pt idx="3879">
                  <c:v>-1229.397827</c:v>
                </c:pt>
                <c:pt idx="3880">
                  <c:v>-1229.4038089999999</c:v>
                </c:pt>
                <c:pt idx="3881">
                  <c:v>-1229.409302</c:v>
                </c:pt>
                <c:pt idx="3882">
                  <c:v>-1229.4140629999999</c:v>
                </c:pt>
                <c:pt idx="3883">
                  <c:v>-1229.418457</c:v>
                </c:pt>
                <c:pt idx="3884">
                  <c:v>-1229.4223629999999</c:v>
                </c:pt>
                <c:pt idx="3885">
                  <c:v>-1229.4255370000001</c:v>
                </c:pt>
                <c:pt idx="3886">
                  <c:v>-1229.428345</c:v>
                </c:pt>
                <c:pt idx="3887">
                  <c:v>-1229.4304199999999</c:v>
                </c:pt>
                <c:pt idx="3888">
                  <c:v>-1229.431885</c:v>
                </c:pt>
                <c:pt idx="3889">
                  <c:v>-1229.4329829999999</c:v>
                </c:pt>
                <c:pt idx="3890">
                  <c:v>-1229.4335940000001</c:v>
                </c:pt>
                <c:pt idx="3891">
                  <c:v>-1229.43335</c:v>
                </c:pt>
                <c:pt idx="3892">
                  <c:v>-1229.4329829999999</c:v>
                </c:pt>
                <c:pt idx="3893">
                  <c:v>-1229.431885</c:v>
                </c:pt>
                <c:pt idx="3894">
                  <c:v>-1229.4304199999999</c:v>
                </c:pt>
                <c:pt idx="3895">
                  <c:v>-1229.428345</c:v>
                </c:pt>
                <c:pt idx="3896">
                  <c:v>-1229.4257809999999</c:v>
                </c:pt>
                <c:pt idx="3897">
                  <c:v>-1229.4227289999999</c:v>
                </c:pt>
                <c:pt idx="3898">
                  <c:v>-1229.418823</c:v>
                </c:pt>
                <c:pt idx="3899">
                  <c:v>-1229.414673</c:v>
                </c:pt>
                <c:pt idx="3900">
                  <c:v>-1229.4101559999999</c:v>
                </c:pt>
                <c:pt idx="3901">
                  <c:v>-1229.4051509999999</c:v>
                </c:pt>
                <c:pt idx="3902">
                  <c:v>-1229.399414</c:v>
                </c:pt>
                <c:pt idx="3903">
                  <c:v>-1229.393433</c:v>
                </c:pt>
                <c:pt idx="3904">
                  <c:v>-1229.386841</c:v>
                </c:pt>
                <c:pt idx="3905">
                  <c:v>-1229.3797609999999</c:v>
                </c:pt>
                <c:pt idx="3906">
                  <c:v>-1229.372314</c:v>
                </c:pt>
                <c:pt idx="3907">
                  <c:v>-1229.3641359999999</c:v>
                </c:pt>
                <c:pt idx="3908">
                  <c:v>-1229.3558350000001</c:v>
                </c:pt>
                <c:pt idx="3909">
                  <c:v>-1229.3470460000001</c:v>
                </c:pt>
                <c:pt idx="3910">
                  <c:v>-1229.337524</c:v>
                </c:pt>
                <c:pt idx="3911">
                  <c:v>-1229.3276370000001</c:v>
                </c:pt>
                <c:pt idx="3912">
                  <c:v>-1229.3176269999999</c:v>
                </c:pt>
                <c:pt idx="3913">
                  <c:v>-1229.306763</c:v>
                </c:pt>
                <c:pt idx="3914">
                  <c:v>-1229.2958980000001</c:v>
                </c:pt>
                <c:pt idx="3915">
                  <c:v>-1229.2841800000001</c:v>
                </c:pt>
                <c:pt idx="3916">
                  <c:v>-1229.272217</c:v>
                </c:pt>
                <c:pt idx="3917">
                  <c:v>-1229.259644</c:v>
                </c:pt>
                <c:pt idx="3918">
                  <c:v>-1229.246948</c:v>
                </c:pt>
                <c:pt idx="3919">
                  <c:v>-1229.2335210000001</c:v>
                </c:pt>
                <c:pt idx="3920">
                  <c:v>-1229.219971</c:v>
                </c:pt>
                <c:pt idx="3921">
                  <c:v>-1229.205933</c:v>
                </c:pt>
                <c:pt idx="3922">
                  <c:v>-1229.1915280000001</c:v>
                </c:pt>
                <c:pt idx="3923">
                  <c:v>-1229.1763920000001</c:v>
                </c:pt>
                <c:pt idx="3924">
                  <c:v>-1229.1611330000001</c:v>
                </c:pt>
                <c:pt idx="3925">
                  <c:v>-1229.14563</c:v>
                </c:pt>
                <c:pt idx="3926">
                  <c:v>-1229.1293949999999</c:v>
                </c:pt>
                <c:pt idx="3927">
                  <c:v>-1229.113159</c:v>
                </c:pt>
                <c:pt idx="3928">
                  <c:v>-1229.096313</c:v>
                </c:pt>
                <c:pt idx="3929">
                  <c:v>-1229.0792240000001</c:v>
                </c:pt>
                <c:pt idx="3930">
                  <c:v>-1229.0616460000001</c:v>
                </c:pt>
                <c:pt idx="3931">
                  <c:v>-1229.0435789999999</c:v>
                </c:pt>
                <c:pt idx="3932">
                  <c:v>-1229.0253909999999</c:v>
                </c:pt>
                <c:pt idx="3933">
                  <c:v>-1229.0069579999999</c:v>
                </c:pt>
                <c:pt idx="3934">
                  <c:v>-1228.9880370000001</c:v>
                </c:pt>
                <c:pt idx="3935">
                  <c:v>-1228.9686280000001</c:v>
                </c:pt>
                <c:pt idx="3936">
                  <c:v>-1228.9488530000001</c:v>
                </c:pt>
                <c:pt idx="3937">
                  <c:v>-1228.9291989999999</c:v>
                </c:pt>
                <c:pt idx="3938">
                  <c:v>-1228.9086910000001</c:v>
                </c:pt>
                <c:pt idx="3939">
                  <c:v>-1228.8883060000001</c:v>
                </c:pt>
                <c:pt idx="3940">
                  <c:v>-1228.8675539999999</c:v>
                </c:pt>
                <c:pt idx="3941">
                  <c:v>-1228.846313</c:v>
                </c:pt>
                <c:pt idx="3942">
                  <c:v>-1228.8248289999999</c:v>
                </c:pt>
                <c:pt idx="3943">
                  <c:v>-1228.803101</c:v>
                </c:pt>
                <c:pt idx="3944">
                  <c:v>-1228.780884</c:v>
                </c:pt>
                <c:pt idx="3945">
                  <c:v>-1228.758423</c:v>
                </c:pt>
                <c:pt idx="3946">
                  <c:v>-1228.7358400000001</c:v>
                </c:pt>
                <c:pt idx="3947">
                  <c:v>-1228.712769</c:v>
                </c:pt>
                <c:pt idx="3948">
                  <c:v>-1228.6899410000001</c:v>
                </c:pt>
                <c:pt idx="3949">
                  <c:v>-1228.66626</c:v>
                </c:pt>
                <c:pt idx="3950">
                  <c:v>-1228.6427000000001</c:v>
                </c:pt>
                <c:pt idx="3951">
                  <c:v>-1228.61853</c:v>
                </c:pt>
                <c:pt idx="3952">
                  <c:v>-1228.5939940000001</c:v>
                </c:pt>
                <c:pt idx="3953">
                  <c:v>-1228.5698239999999</c:v>
                </c:pt>
                <c:pt idx="3954">
                  <c:v>-1228.544922</c:v>
                </c:pt>
                <c:pt idx="3955">
                  <c:v>-1228.5200199999999</c:v>
                </c:pt>
                <c:pt idx="3956">
                  <c:v>-1228.494751</c:v>
                </c:pt>
                <c:pt idx="3957">
                  <c:v>-1228.469482</c:v>
                </c:pt>
                <c:pt idx="3958">
                  <c:v>-1228.443726</c:v>
                </c:pt>
                <c:pt idx="3959">
                  <c:v>-1228.4179690000001</c:v>
                </c:pt>
                <c:pt idx="3960">
                  <c:v>-1228.3916019999999</c:v>
                </c:pt>
                <c:pt idx="3961">
                  <c:v>-1228.365601</c:v>
                </c:pt>
                <c:pt idx="3962">
                  <c:v>-1228.3389890000001</c:v>
                </c:pt>
                <c:pt idx="3963">
                  <c:v>-1228.3123780000001</c:v>
                </c:pt>
                <c:pt idx="3964">
                  <c:v>-1228.2852780000001</c:v>
                </c:pt>
                <c:pt idx="3965">
                  <c:v>-1228.2581789999999</c:v>
                </c:pt>
                <c:pt idx="3966">
                  <c:v>-1228.2310789999999</c:v>
                </c:pt>
                <c:pt idx="3967">
                  <c:v>-1228.2036129999999</c:v>
                </c:pt>
                <c:pt idx="3968">
                  <c:v>-1228.176025</c:v>
                </c:pt>
                <c:pt idx="3969">
                  <c:v>-1228.1483149999999</c:v>
                </c:pt>
                <c:pt idx="3970">
                  <c:v>-1228.120361</c:v>
                </c:pt>
                <c:pt idx="3971">
                  <c:v>-1228.092163</c:v>
                </c:pt>
                <c:pt idx="3972">
                  <c:v>-1228.0639650000001</c:v>
                </c:pt>
                <c:pt idx="3973">
                  <c:v>-1228.0357670000001</c:v>
                </c:pt>
                <c:pt idx="3974">
                  <c:v>-1228.0070800000001</c:v>
                </c:pt>
                <c:pt idx="3975">
                  <c:v>-1227.978638</c:v>
                </c:pt>
                <c:pt idx="3976">
                  <c:v>-1227.949707</c:v>
                </c:pt>
                <c:pt idx="3977">
                  <c:v>-1227.920654</c:v>
                </c:pt>
                <c:pt idx="3978">
                  <c:v>-1227.8917240000001</c:v>
                </c:pt>
                <c:pt idx="3979">
                  <c:v>-1227.8625489999999</c:v>
                </c:pt>
                <c:pt idx="3980">
                  <c:v>-1227.8332519999999</c:v>
                </c:pt>
                <c:pt idx="3981">
                  <c:v>-1227.8039550000001</c:v>
                </c:pt>
                <c:pt idx="3982">
                  <c:v>-1227.7742920000001</c:v>
                </c:pt>
                <c:pt idx="3983">
                  <c:v>-1227.744751</c:v>
                </c:pt>
                <c:pt idx="3984">
                  <c:v>-1227.7148440000001</c:v>
                </c:pt>
                <c:pt idx="3985">
                  <c:v>-1227.6850589999999</c:v>
                </c:pt>
                <c:pt idx="3986">
                  <c:v>-1227.655029</c:v>
                </c:pt>
                <c:pt idx="3987">
                  <c:v>-1227.625366</c:v>
                </c:pt>
                <c:pt idx="3988">
                  <c:v>-1227.5952150000001</c:v>
                </c:pt>
                <c:pt idx="3989">
                  <c:v>-1227.565186</c:v>
                </c:pt>
                <c:pt idx="3990">
                  <c:v>-1227.5349120000001</c:v>
                </c:pt>
                <c:pt idx="3991">
                  <c:v>-1227.5047609999999</c:v>
                </c:pt>
                <c:pt idx="3992">
                  <c:v>-1227.4742429999999</c:v>
                </c:pt>
                <c:pt idx="3993">
                  <c:v>-1227.444092</c:v>
                </c:pt>
                <c:pt idx="3994">
                  <c:v>-1227.4136960000001</c:v>
                </c:pt>
                <c:pt idx="3995">
                  <c:v>-1227.3831789999999</c:v>
                </c:pt>
                <c:pt idx="3996">
                  <c:v>-1227.352783</c:v>
                </c:pt>
                <c:pt idx="3997">
                  <c:v>-1227.322144</c:v>
                </c:pt>
                <c:pt idx="3998">
                  <c:v>-1227.291626</c:v>
                </c:pt>
                <c:pt idx="3999">
                  <c:v>-1227.260986</c:v>
                </c:pt>
                <c:pt idx="4000">
                  <c:v>-1227.230225</c:v>
                </c:pt>
                <c:pt idx="4001">
                  <c:v>-1227.1995850000001</c:v>
                </c:pt>
                <c:pt idx="4002">
                  <c:v>-1227.1687010000001</c:v>
                </c:pt>
                <c:pt idx="4003">
                  <c:v>-1227.137939</c:v>
                </c:pt>
                <c:pt idx="4004">
                  <c:v>-1227.1072999999999</c:v>
                </c:pt>
                <c:pt idx="4005">
                  <c:v>-1227.076538</c:v>
                </c:pt>
                <c:pt idx="4006">
                  <c:v>-1227.0457759999999</c:v>
                </c:pt>
                <c:pt idx="4007">
                  <c:v>-1227.0147710000001</c:v>
                </c:pt>
                <c:pt idx="4008">
                  <c:v>-1226.9841309999999</c:v>
                </c:pt>
                <c:pt idx="4009">
                  <c:v>-1226.9532469999999</c:v>
                </c:pt>
                <c:pt idx="4010">
                  <c:v>-1226.922607</c:v>
                </c:pt>
                <c:pt idx="4011">
                  <c:v>-1226.8919679999999</c:v>
                </c:pt>
                <c:pt idx="4012">
                  <c:v>-1226.8608400000001</c:v>
                </c:pt>
                <c:pt idx="4013">
                  <c:v>-1226.830078</c:v>
                </c:pt>
                <c:pt idx="4014">
                  <c:v>-1226.799438</c:v>
                </c:pt>
                <c:pt idx="4015">
                  <c:v>-1226.7689210000001</c:v>
                </c:pt>
                <c:pt idx="4016">
                  <c:v>-1226.7380370000001</c:v>
                </c:pt>
                <c:pt idx="4017">
                  <c:v>-1226.7075199999999</c:v>
                </c:pt>
                <c:pt idx="4018">
                  <c:v>-1226.6767580000001</c:v>
                </c:pt>
                <c:pt idx="4019">
                  <c:v>-1226.645996</c:v>
                </c:pt>
                <c:pt idx="4020">
                  <c:v>-1226.615356</c:v>
                </c:pt>
                <c:pt idx="4021">
                  <c:v>-1226.584717</c:v>
                </c:pt>
                <c:pt idx="4022">
                  <c:v>-1226.5541989999999</c:v>
                </c:pt>
                <c:pt idx="4023">
                  <c:v>-1226.5238039999999</c:v>
                </c:pt>
                <c:pt idx="4024">
                  <c:v>-1226.4932859999999</c:v>
                </c:pt>
                <c:pt idx="4025">
                  <c:v>-1226.4628909999999</c:v>
                </c:pt>
                <c:pt idx="4026">
                  <c:v>-1226.4326169999999</c:v>
                </c:pt>
                <c:pt idx="4027">
                  <c:v>-1226.4022219999999</c:v>
                </c:pt>
                <c:pt idx="4028">
                  <c:v>-1226.371948</c:v>
                </c:pt>
                <c:pt idx="4029">
                  <c:v>-1226.341553</c:v>
                </c:pt>
                <c:pt idx="4030">
                  <c:v>-1226.3115230000001</c:v>
                </c:pt>
                <c:pt idx="4031">
                  <c:v>-1226.2814940000001</c:v>
                </c:pt>
                <c:pt idx="4032">
                  <c:v>-1226.251221</c:v>
                </c:pt>
                <c:pt idx="4033">
                  <c:v>-1226.221436</c:v>
                </c:pt>
                <c:pt idx="4034">
                  <c:v>-1226.1914059999999</c:v>
                </c:pt>
                <c:pt idx="4035">
                  <c:v>-1226.1617429999999</c:v>
                </c:pt>
                <c:pt idx="4036">
                  <c:v>-1226.1319579999999</c:v>
                </c:pt>
                <c:pt idx="4037">
                  <c:v>-1226.102173</c:v>
                </c:pt>
                <c:pt idx="4038">
                  <c:v>-1226.072388</c:v>
                </c:pt>
                <c:pt idx="4039">
                  <c:v>-1226.042725</c:v>
                </c:pt>
                <c:pt idx="4040">
                  <c:v>-1226.0133060000001</c:v>
                </c:pt>
                <c:pt idx="4041">
                  <c:v>-1225.9838870000001</c:v>
                </c:pt>
                <c:pt idx="4042">
                  <c:v>-1225.954346</c:v>
                </c:pt>
                <c:pt idx="4043">
                  <c:v>-1225.9251710000001</c:v>
                </c:pt>
                <c:pt idx="4044">
                  <c:v>-1225.895996</c:v>
                </c:pt>
                <c:pt idx="4045">
                  <c:v>-1225.866943</c:v>
                </c:pt>
                <c:pt idx="4046">
                  <c:v>-1225.838013</c:v>
                </c:pt>
                <c:pt idx="4047">
                  <c:v>-1225.8088379999999</c:v>
                </c:pt>
                <c:pt idx="4048">
                  <c:v>-1225.780029</c:v>
                </c:pt>
                <c:pt idx="4049">
                  <c:v>-1225.751221</c:v>
                </c:pt>
                <c:pt idx="4050">
                  <c:v>-1225.7227780000001</c:v>
                </c:pt>
                <c:pt idx="4051">
                  <c:v>-1225.69397</c:v>
                </c:pt>
                <c:pt idx="4052">
                  <c:v>-1225.665405</c:v>
                </c:pt>
                <c:pt idx="4053">
                  <c:v>-1225.6369629999999</c:v>
                </c:pt>
                <c:pt idx="4054">
                  <c:v>-1225.6085210000001</c:v>
                </c:pt>
                <c:pt idx="4055">
                  <c:v>-1225.5802000000001</c:v>
                </c:pt>
                <c:pt idx="4056">
                  <c:v>-1225.552246</c:v>
                </c:pt>
                <c:pt idx="4057">
                  <c:v>-1225.524048</c:v>
                </c:pt>
                <c:pt idx="4058">
                  <c:v>-1225.4959719999999</c:v>
                </c:pt>
                <c:pt idx="4059">
                  <c:v>-1225.4681399999999</c:v>
                </c:pt>
                <c:pt idx="4060">
                  <c:v>-1225.440308</c:v>
                </c:pt>
                <c:pt idx="4061">
                  <c:v>-1225.412476</c:v>
                </c:pt>
                <c:pt idx="4062">
                  <c:v>-1225.384888</c:v>
                </c:pt>
                <c:pt idx="4063">
                  <c:v>-1225.3572999999999</c:v>
                </c:pt>
                <c:pt idx="4064">
                  <c:v>-1225.3298339999999</c:v>
                </c:pt>
                <c:pt idx="4065">
                  <c:v>-1225.30249</c:v>
                </c:pt>
                <c:pt idx="4066">
                  <c:v>-1225.2753909999999</c:v>
                </c:pt>
                <c:pt idx="4067">
                  <c:v>-1225.2479249999999</c:v>
                </c:pt>
                <c:pt idx="4068">
                  <c:v>-1225.220703</c:v>
                </c:pt>
                <c:pt idx="4069">
                  <c:v>-1225.1938479999999</c:v>
                </c:pt>
                <c:pt idx="4070">
                  <c:v>-1225.1667480000001</c:v>
                </c:pt>
                <c:pt idx="4071">
                  <c:v>-1225.139893</c:v>
                </c:pt>
                <c:pt idx="4072">
                  <c:v>-1225.1130370000001</c:v>
                </c:pt>
                <c:pt idx="4073">
                  <c:v>-1225.0863039999999</c:v>
                </c:pt>
                <c:pt idx="4074">
                  <c:v>-1225.0595699999999</c:v>
                </c:pt>
                <c:pt idx="4075">
                  <c:v>-1225.033203</c:v>
                </c:pt>
                <c:pt idx="4076">
                  <c:v>-1225.0067140000001</c:v>
                </c:pt>
                <c:pt idx="4077">
                  <c:v>-1224.9804690000001</c:v>
                </c:pt>
                <c:pt idx="4078">
                  <c:v>-1224.9539789999999</c:v>
                </c:pt>
                <c:pt idx="4079">
                  <c:v>-1224.927856</c:v>
                </c:pt>
                <c:pt idx="4080">
                  <c:v>-1224.901245</c:v>
                </c:pt>
                <c:pt idx="4081">
                  <c:v>-1224.875366</c:v>
                </c:pt>
                <c:pt idx="4082">
                  <c:v>-1224.849487</c:v>
                </c:pt>
                <c:pt idx="4083">
                  <c:v>-1224.8236079999999</c:v>
                </c:pt>
                <c:pt idx="4084">
                  <c:v>-1224.797607</c:v>
                </c:pt>
                <c:pt idx="4085">
                  <c:v>-1224.771851</c:v>
                </c:pt>
                <c:pt idx="4086">
                  <c:v>-1224.746216</c:v>
                </c:pt>
                <c:pt idx="4087">
                  <c:v>-1224.720581</c:v>
                </c:pt>
                <c:pt idx="4088">
                  <c:v>-1224.6949460000001</c:v>
                </c:pt>
                <c:pt idx="4089">
                  <c:v>-1224.6695560000001</c:v>
                </c:pt>
                <c:pt idx="4090">
                  <c:v>-1224.6441649999999</c:v>
                </c:pt>
                <c:pt idx="4091">
                  <c:v>-1224.618774</c:v>
                </c:pt>
                <c:pt idx="4092">
                  <c:v>-1224.593384</c:v>
                </c:pt>
                <c:pt idx="4093">
                  <c:v>-1224.5683590000001</c:v>
                </c:pt>
                <c:pt idx="4094">
                  <c:v>-1224.5432129999999</c:v>
                </c:pt>
                <c:pt idx="4095">
                  <c:v>-1224.5180660000001</c:v>
                </c:pt>
                <c:pt idx="4096">
                  <c:v>-1224.4932859999999</c:v>
                </c:pt>
                <c:pt idx="4097">
                  <c:v>-1224.4677730000001</c:v>
                </c:pt>
                <c:pt idx="4098">
                  <c:v>-1224.443115</c:v>
                </c:pt>
                <c:pt idx="4099">
                  <c:v>-1224.418091</c:v>
                </c:pt>
                <c:pt idx="4100">
                  <c:v>-1224.393311</c:v>
                </c:pt>
                <c:pt idx="4101">
                  <c:v>-1224.36853</c:v>
                </c:pt>
                <c:pt idx="4102">
                  <c:v>-1224.3438719999999</c:v>
                </c:pt>
                <c:pt idx="4103">
                  <c:v>-1224.3192140000001</c:v>
                </c:pt>
                <c:pt idx="4104">
                  <c:v>-1224.2944339999999</c:v>
                </c:pt>
                <c:pt idx="4105">
                  <c:v>-1224.269775</c:v>
                </c:pt>
                <c:pt idx="4106">
                  <c:v>-1224.2451169999999</c:v>
                </c:pt>
                <c:pt idx="4107">
                  <c:v>-1224.220703</c:v>
                </c:pt>
                <c:pt idx="4108">
                  <c:v>-1224.196289</c:v>
                </c:pt>
                <c:pt idx="4109">
                  <c:v>-1224.171875</c:v>
                </c:pt>
                <c:pt idx="4110">
                  <c:v>-1224.1475829999999</c:v>
                </c:pt>
                <c:pt idx="4111">
                  <c:v>-1224.123047</c:v>
                </c:pt>
                <c:pt idx="4112">
                  <c:v>-1224.0988769999999</c:v>
                </c:pt>
                <c:pt idx="4113">
                  <c:v>-1224.0745850000001</c:v>
                </c:pt>
                <c:pt idx="4114">
                  <c:v>-1224.0500489999999</c:v>
                </c:pt>
                <c:pt idx="4115">
                  <c:v>-1224.025879</c:v>
                </c:pt>
                <c:pt idx="4116">
                  <c:v>-1224.0017089999999</c:v>
                </c:pt>
                <c:pt idx="4117">
                  <c:v>-1223.977173</c:v>
                </c:pt>
                <c:pt idx="4118">
                  <c:v>-1223.953125</c:v>
                </c:pt>
                <c:pt idx="4119">
                  <c:v>-1223.9289550000001</c:v>
                </c:pt>
                <c:pt idx="4120">
                  <c:v>-1223.904663</c:v>
                </c:pt>
                <c:pt idx="4121">
                  <c:v>-1223.8804929999999</c:v>
                </c:pt>
                <c:pt idx="4122">
                  <c:v>-1223.8562010000001</c:v>
                </c:pt>
                <c:pt idx="4123">
                  <c:v>-1223.8323969999999</c:v>
                </c:pt>
                <c:pt idx="4124">
                  <c:v>-1223.8079829999999</c:v>
                </c:pt>
                <c:pt idx="4125">
                  <c:v>-1223.783936</c:v>
                </c:pt>
                <c:pt idx="4126">
                  <c:v>-1223.759644</c:v>
                </c:pt>
                <c:pt idx="4127">
                  <c:v>-1223.735596</c:v>
                </c:pt>
                <c:pt idx="4128">
                  <c:v>-1223.7114260000001</c:v>
                </c:pt>
                <c:pt idx="4129">
                  <c:v>-1223.6873780000001</c:v>
                </c:pt>
                <c:pt idx="4130">
                  <c:v>-1223.6632079999999</c:v>
                </c:pt>
                <c:pt idx="4131">
                  <c:v>-1223.638672</c:v>
                </c:pt>
                <c:pt idx="4132">
                  <c:v>-1223.614746</c:v>
                </c:pt>
                <c:pt idx="4133">
                  <c:v>-1223.590332</c:v>
                </c:pt>
                <c:pt idx="4134">
                  <c:v>-1223.5661620000001</c:v>
                </c:pt>
                <c:pt idx="4135">
                  <c:v>-1223.54187</c:v>
                </c:pt>
                <c:pt idx="4136">
                  <c:v>-1223.517578</c:v>
                </c:pt>
                <c:pt idx="4137">
                  <c:v>-1223.493164</c:v>
                </c:pt>
                <c:pt idx="4138">
                  <c:v>-1223.469116</c:v>
                </c:pt>
                <c:pt idx="4139">
                  <c:v>-1223.4445800000001</c:v>
                </c:pt>
                <c:pt idx="4140">
                  <c:v>-1223.4201660000001</c:v>
                </c:pt>
                <c:pt idx="4141">
                  <c:v>-1223.3957519999999</c:v>
                </c:pt>
                <c:pt idx="4142">
                  <c:v>-1223.371216</c:v>
                </c:pt>
                <c:pt idx="4143">
                  <c:v>-1223.3469239999999</c:v>
                </c:pt>
                <c:pt idx="4144">
                  <c:v>-1223.3222659999999</c:v>
                </c:pt>
                <c:pt idx="4145">
                  <c:v>-1223.2978519999999</c:v>
                </c:pt>
                <c:pt idx="4146">
                  <c:v>-1223.2730710000001</c:v>
                </c:pt>
                <c:pt idx="4147">
                  <c:v>-1223.2485349999999</c:v>
                </c:pt>
                <c:pt idx="4148">
                  <c:v>-1223.2236330000001</c:v>
                </c:pt>
                <c:pt idx="4149">
                  <c:v>-1223.1988530000001</c:v>
                </c:pt>
                <c:pt idx="4150">
                  <c:v>-1223.174072</c:v>
                </c:pt>
                <c:pt idx="4151">
                  <c:v>-1223.1491699999999</c:v>
                </c:pt>
                <c:pt idx="4152">
                  <c:v>-1223.1241460000001</c:v>
                </c:pt>
                <c:pt idx="4153">
                  <c:v>-1223.099121</c:v>
                </c:pt>
                <c:pt idx="4154">
                  <c:v>-1223.0740969999999</c:v>
                </c:pt>
                <c:pt idx="4155">
                  <c:v>-1223.049072</c:v>
                </c:pt>
                <c:pt idx="4156">
                  <c:v>-1223.023682</c:v>
                </c:pt>
                <c:pt idx="4157">
                  <c:v>-1222.998413</c:v>
                </c:pt>
                <c:pt idx="4158">
                  <c:v>-1222.9730219999999</c:v>
                </c:pt>
                <c:pt idx="4159">
                  <c:v>-1222.947876</c:v>
                </c:pt>
                <c:pt idx="4160">
                  <c:v>-1222.9223629999999</c:v>
                </c:pt>
                <c:pt idx="4161">
                  <c:v>-1222.8967290000001</c:v>
                </c:pt>
                <c:pt idx="4162">
                  <c:v>-1222.8710940000001</c:v>
                </c:pt>
                <c:pt idx="4163">
                  <c:v>-1222.845703</c:v>
                </c:pt>
                <c:pt idx="4164">
                  <c:v>-1222.8195800000001</c:v>
                </c:pt>
                <c:pt idx="4165">
                  <c:v>-1222.7939449999999</c:v>
                </c:pt>
                <c:pt idx="4166">
                  <c:v>-1222.7679439999999</c:v>
                </c:pt>
                <c:pt idx="4167">
                  <c:v>-1222.7420649999999</c:v>
                </c:pt>
                <c:pt idx="4168">
                  <c:v>-1222.715942</c:v>
                </c:pt>
                <c:pt idx="4169">
                  <c:v>-1222.6898189999999</c:v>
                </c:pt>
                <c:pt idx="4170">
                  <c:v>-1222.6635739999999</c:v>
                </c:pt>
                <c:pt idx="4171">
                  <c:v>-1222.6373289999999</c:v>
                </c:pt>
                <c:pt idx="4172">
                  <c:v>-1222.6110839999999</c:v>
                </c:pt>
                <c:pt idx="4173">
                  <c:v>-1222.5844729999999</c:v>
                </c:pt>
                <c:pt idx="4174">
                  <c:v>-1222.5577390000001</c:v>
                </c:pt>
                <c:pt idx="4175">
                  <c:v>-1222.5311280000001</c:v>
                </c:pt>
                <c:pt idx="4176">
                  <c:v>-1222.5043949999999</c:v>
                </c:pt>
                <c:pt idx="4177">
                  <c:v>-1222.4774170000001</c:v>
                </c:pt>
                <c:pt idx="4178">
                  <c:v>-1222.450439</c:v>
                </c:pt>
                <c:pt idx="4179">
                  <c:v>-1222.423706</c:v>
                </c:pt>
                <c:pt idx="4180">
                  <c:v>-1222.396606</c:v>
                </c:pt>
                <c:pt idx="4181">
                  <c:v>-1222.3695070000001</c:v>
                </c:pt>
                <c:pt idx="4182">
                  <c:v>-1222.3420410000001</c:v>
                </c:pt>
                <c:pt idx="4183">
                  <c:v>-1222.314697</c:v>
                </c:pt>
                <c:pt idx="4184">
                  <c:v>-1222.287231</c:v>
                </c:pt>
                <c:pt idx="4185">
                  <c:v>-1222.259644</c:v>
                </c:pt>
                <c:pt idx="4186">
                  <c:v>-1222.2319339999999</c:v>
                </c:pt>
                <c:pt idx="4187">
                  <c:v>-1222.2041019999999</c:v>
                </c:pt>
                <c:pt idx="4188">
                  <c:v>-1222.1762699999999</c:v>
                </c:pt>
                <c:pt idx="4189">
                  <c:v>-1222.148193</c:v>
                </c:pt>
                <c:pt idx="4190">
                  <c:v>-1222.119995</c:v>
                </c:pt>
                <c:pt idx="4191">
                  <c:v>-1222.091919</c:v>
                </c:pt>
                <c:pt idx="4192">
                  <c:v>-1222.0635990000001</c:v>
                </c:pt>
                <c:pt idx="4193">
                  <c:v>-1222.0352780000001</c:v>
                </c:pt>
                <c:pt idx="4194">
                  <c:v>-1222.006836</c:v>
                </c:pt>
                <c:pt idx="4195">
                  <c:v>-1221.978149</c:v>
                </c:pt>
                <c:pt idx="4196">
                  <c:v>-1221.949341</c:v>
                </c:pt>
                <c:pt idx="4197">
                  <c:v>-1221.920654</c:v>
                </c:pt>
                <c:pt idx="4198">
                  <c:v>-1221.891846</c:v>
                </c:pt>
                <c:pt idx="4199">
                  <c:v>-1221.862793</c:v>
                </c:pt>
                <c:pt idx="4200">
                  <c:v>-1221.8336179999999</c:v>
                </c:pt>
                <c:pt idx="4201">
                  <c:v>-1221.804443</c:v>
                </c:pt>
                <c:pt idx="4202">
                  <c:v>-1221.775024</c:v>
                </c:pt>
                <c:pt idx="4203">
                  <c:v>-1221.7456050000001</c:v>
                </c:pt>
                <c:pt idx="4204">
                  <c:v>-1221.716064</c:v>
                </c:pt>
                <c:pt idx="4205">
                  <c:v>-1221.6866460000001</c:v>
                </c:pt>
                <c:pt idx="4206">
                  <c:v>-1221.6568600000001</c:v>
                </c:pt>
                <c:pt idx="4207">
                  <c:v>-1221.626953</c:v>
                </c:pt>
                <c:pt idx="4208">
                  <c:v>-1221.5969239999999</c:v>
                </c:pt>
                <c:pt idx="4209">
                  <c:v>-1221.567139</c:v>
                </c:pt>
                <c:pt idx="4210">
                  <c:v>-1221.5367429999999</c:v>
                </c:pt>
                <c:pt idx="4211">
                  <c:v>-1221.506836</c:v>
                </c:pt>
                <c:pt idx="4212">
                  <c:v>-1221.4764399999999</c:v>
                </c:pt>
                <c:pt idx="4213">
                  <c:v>-1221.4458010000001</c:v>
                </c:pt>
                <c:pt idx="4214">
                  <c:v>-1221.415405</c:v>
                </c:pt>
                <c:pt idx="4215">
                  <c:v>-1221.384644</c:v>
                </c:pt>
                <c:pt idx="4216">
                  <c:v>-1221.354004</c:v>
                </c:pt>
                <c:pt idx="4217">
                  <c:v>-1221.3229980000001</c:v>
                </c:pt>
                <c:pt idx="4218">
                  <c:v>-1221.2921140000001</c:v>
                </c:pt>
                <c:pt idx="4219">
                  <c:v>-1221.260986</c:v>
                </c:pt>
                <c:pt idx="4220">
                  <c:v>-1221.229736</c:v>
                </c:pt>
                <c:pt idx="4221">
                  <c:v>-1221.1986079999999</c:v>
                </c:pt>
                <c:pt idx="4222">
                  <c:v>-1221.167236</c:v>
                </c:pt>
                <c:pt idx="4223">
                  <c:v>-1221.1357419999999</c:v>
                </c:pt>
                <c:pt idx="4224">
                  <c:v>-1221.104004</c:v>
                </c:pt>
                <c:pt idx="4225">
                  <c:v>-1221.07251</c:v>
                </c:pt>
                <c:pt idx="4226">
                  <c:v>-1221.040894</c:v>
                </c:pt>
                <c:pt idx="4227">
                  <c:v>-1221.008789</c:v>
                </c:pt>
                <c:pt idx="4228">
                  <c:v>-1220.9769289999999</c:v>
                </c:pt>
                <c:pt idx="4229">
                  <c:v>-1220.944702</c:v>
                </c:pt>
                <c:pt idx="4230">
                  <c:v>-1220.91272</c:v>
                </c:pt>
                <c:pt idx="4231">
                  <c:v>-1220.880371</c:v>
                </c:pt>
                <c:pt idx="4232">
                  <c:v>-1220.8480219999999</c:v>
                </c:pt>
                <c:pt idx="4233">
                  <c:v>-1220.8157960000001</c:v>
                </c:pt>
                <c:pt idx="4234">
                  <c:v>-1220.783203</c:v>
                </c:pt>
                <c:pt idx="4235">
                  <c:v>-1220.7504879999999</c:v>
                </c:pt>
                <c:pt idx="4236">
                  <c:v>-1220.718018</c:v>
                </c:pt>
                <c:pt idx="4237">
                  <c:v>-1220.6850589999999</c:v>
                </c:pt>
                <c:pt idx="4238">
                  <c:v>-1220.6522219999999</c:v>
                </c:pt>
                <c:pt idx="4239">
                  <c:v>-1220.6191409999999</c:v>
                </c:pt>
                <c:pt idx="4240">
                  <c:v>-1220.5860600000001</c:v>
                </c:pt>
                <c:pt idx="4241">
                  <c:v>-1220.553101</c:v>
                </c:pt>
                <c:pt idx="4242">
                  <c:v>-1220.5201420000001</c:v>
                </c:pt>
                <c:pt idx="4243">
                  <c:v>-1220.4866939999999</c:v>
                </c:pt>
                <c:pt idx="4244">
                  <c:v>-1220.4532469999999</c:v>
                </c:pt>
                <c:pt idx="4245">
                  <c:v>-1220.419678</c:v>
                </c:pt>
                <c:pt idx="4246">
                  <c:v>-1220.386475</c:v>
                </c:pt>
                <c:pt idx="4247">
                  <c:v>-1220.3526609999999</c:v>
                </c:pt>
                <c:pt idx="4248">
                  <c:v>-1220.319092</c:v>
                </c:pt>
                <c:pt idx="4249">
                  <c:v>-1220.2852780000001</c:v>
                </c:pt>
                <c:pt idx="4250">
                  <c:v>-1220.2514650000001</c:v>
                </c:pt>
                <c:pt idx="4251">
                  <c:v>-1220.2177730000001</c:v>
                </c:pt>
                <c:pt idx="4252">
                  <c:v>-1220.1835940000001</c:v>
                </c:pt>
                <c:pt idx="4253">
                  <c:v>-1220.1495359999999</c:v>
                </c:pt>
                <c:pt idx="4254">
                  <c:v>-1220.1154790000001</c:v>
                </c:pt>
                <c:pt idx="4255">
                  <c:v>-1220.0812989999999</c:v>
                </c:pt>
                <c:pt idx="4256">
                  <c:v>-1220.0469969999999</c:v>
                </c:pt>
                <c:pt idx="4257">
                  <c:v>-1220.012817</c:v>
                </c:pt>
                <c:pt idx="4258">
                  <c:v>-1219.9785159999999</c:v>
                </c:pt>
                <c:pt idx="4259">
                  <c:v>-1219.9438479999999</c:v>
                </c:pt>
                <c:pt idx="4260">
                  <c:v>-1219.9094239999999</c:v>
                </c:pt>
                <c:pt idx="4261">
                  <c:v>-1219.8747559999999</c:v>
                </c:pt>
                <c:pt idx="4262">
                  <c:v>-1219.840332</c:v>
                </c:pt>
                <c:pt idx="4263">
                  <c:v>-1219.8055420000001</c:v>
                </c:pt>
                <c:pt idx="4264">
                  <c:v>-1219.77063</c:v>
                </c:pt>
                <c:pt idx="4265">
                  <c:v>-1219.7358400000001</c:v>
                </c:pt>
                <c:pt idx="4266">
                  <c:v>-1219.700928</c:v>
                </c:pt>
                <c:pt idx="4267">
                  <c:v>-1219.6660159999999</c:v>
                </c:pt>
                <c:pt idx="4268">
                  <c:v>-1219.6308590000001</c:v>
                </c:pt>
                <c:pt idx="4269">
                  <c:v>-1219.595947</c:v>
                </c:pt>
                <c:pt idx="4270">
                  <c:v>-1219.560913</c:v>
                </c:pt>
                <c:pt idx="4271">
                  <c:v>-1219.525635</c:v>
                </c:pt>
                <c:pt idx="4272">
                  <c:v>-1219.490601</c:v>
                </c:pt>
                <c:pt idx="4273">
                  <c:v>-1219.455322</c:v>
                </c:pt>
                <c:pt idx="4274">
                  <c:v>-1219.419922</c:v>
                </c:pt>
                <c:pt idx="4275">
                  <c:v>-1219.3845209999999</c:v>
                </c:pt>
                <c:pt idx="4276">
                  <c:v>-1219.348999</c:v>
                </c:pt>
                <c:pt idx="4277">
                  <c:v>-1219.313721</c:v>
                </c:pt>
                <c:pt idx="4278">
                  <c:v>-1219.2779539999999</c:v>
                </c:pt>
                <c:pt idx="4279">
                  <c:v>-1219.242432</c:v>
                </c:pt>
                <c:pt idx="4280">
                  <c:v>-1219.2067870000001</c:v>
                </c:pt>
                <c:pt idx="4281">
                  <c:v>-1219.1712649999999</c:v>
                </c:pt>
                <c:pt idx="4282">
                  <c:v>-1219.13562</c:v>
                </c:pt>
                <c:pt idx="4283">
                  <c:v>-1219.0998540000001</c:v>
                </c:pt>
                <c:pt idx="4284">
                  <c:v>-1219.0638429999999</c:v>
                </c:pt>
                <c:pt idx="4285">
                  <c:v>-1219.0280760000001</c:v>
                </c:pt>
                <c:pt idx="4286">
                  <c:v>-1218.9920649999999</c:v>
                </c:pt>
                <c:pt idx="4287">
                  <c:v>-1218.956177</c:v>
                </c:pt>
                <c:pt idx="4288">
                  <c:v>-1218.920288</c:v>
                </c:pt>
                <c:pt idx="4289">
                  <c:v>-1218.8842770000001</c:v>
                </c:pt>
                <c:pt idx="4290">
                  <c:v>-1218.8481449999999</c:v>
                </c:pt>
                <c:pt idx="4291">
                  <c:v>-1218.8122559999999</c:v>
                </c:pt>
                <c:pt idx="4292">
                  <c:v>-1218.775879</c:v>
                </c:pt>
                <c:pt idx="4293">
                  <c:v>-1218.739746</c:v>
                </c:pt>
                <c:pt idx="4294">
                  <c:v>-1218.703491</c:v>
                </c:pt>
                <c:pt idx="4295">
                  <c:v>-1218.6674800000001</c:v>
                </c:pt>
                <c:pt idx="4296">
                  <c:v>-1218.6313479999999</c:v>
                </c:pt>
                <c:pt idx="4297">
                  <c:v>-1218.5948490000001</c:v>
                </c:pt>
                <c:pt idx="4298">
                  <c:v>-1218.5585940000001</c:v>
                </c:pt>
                <c:pt idx="4299">
                  <c:v>-1218.5223390000001</c:v>
                </c:pt>
                <c:pt idx="4300">
                  <c:v>-1218.485962</c:v>
                </c:pt>
                <c:pt idx="4301">
                  <c:v>-1218.4494629999999</c:v>
                </c:pt>
                <c:pt idx="4302">
                  <c:v>-1218.413086</c:v>
                </c:pt>
                <c:pt idx="4303">
                  <c:v>-1218.376587</c:v>
                </c:pt>
                <c:pt idx="4304">
                  <c:v>-1218.339966</c:v>
                </c:pt>
                <c:pt idx="4305">
                  <c:v>-1218.303711</c:v>
                </c:pt>
                <c:pt idx="4306">
                  <c:v>-1218.267212</c:v>
                </c:pt>
                <c:pt idx="4307">
                  <c:v>-1218.2304690000001</c:v>
                </c:pt>
                <c:pt idx="4308">
                  <c:v>-1218.194092</c:v>
                </c:pt>
                <c:pt idx="4309">
                  <c:v>-1218.1573490000001</c:v>
                </c:pt>
                <c:pt idx="4310">
                  <c:v>-1218.1209719999999</c:v>
                </c:pt>
                <c:pt idx="4311">
                  <c:v>-1218.084351</c:v>
                </c:pt>
                <c:pt idx="4312">
                  <c:v>-1218.0477289999999</c:v>
                </c:pt>
                <c:pt idx="4313">
                  <c:v>-1218.0112300000001</c:v>
                </c:pt>
                <c:pt idx="4314">
                  <c:v>-1217.974365</c:v>
                </c:pt>
                <c:pt idx="4315">
                  <c:v>-1217.937866</c:v>
                </c:pt>
                <c:pt idx="4316">
                  <c:v>-1217.9013669999999</c:v>
                </c:pt>
                <c:pt idx="4317">
                  <c:v>-1217.864746</c:v>
                </c:pt>
                <c:pt idx="4318">
                  <c:v>-1217.828125</c:v>
                </c:pt>
                <c:pt idx="4319">
                  <c:v>-1217.791504</c:v>
                </c:pt>
                <c:pt idx="4320">
                  <c:v>-1217.7548830000001</c:v>
                </c:pt>
                <c:pt idx="4321">
                  <c:v>-1217.7185059999999</c:v>
                </c:pt>
                <c:pt idx="4322">
                  <c:v>-1217.681763</c:v>
                </c:pt>
                <c:pt idx="4323">
                  <c:v>-1217.6450199999999</c:v>
                </c:pt>
                <c:pt idx="4324">
                  <c:v>-1217.6082759999999</c:v>
                </c:pt>
                <c:pt idx="4325">
                  <c:v>-1217.5717770000001</c:v>
                </c:pt>
                <c:pt idx="4326">
                  <c:v>-1217.5352780000001</c:v>
                </c:pt>
                <c:pt idx="4327">
                  <c:v>-1217.4986570000001</c:v>
                </c:pt>
                <c:pt idx="4328">
                  <c:v>-1217.4620359999999</c:v>
                </c:pt>
                <c:pt idx="4329">
                  <c:v>-1217.4254149999999</c:v>
                </c:pt>
                <c:pt idx="4330">
                  <c:v>-1217.389038</c:v>
                </c:pt>
                <c:pt idx="4331">
                  <c:v>-1217.352539</c:v>
                </c:pt>
                <c:pt idx="4332">
                  <c:v>-1217.315918</c:v>
                </c:pt>
                <c:pt idx="4333">
                  <c:v>-1217.279663</c:v>
                </c:pt>
                <c:pt idx="4334">
                  <c:v>-1217.2430420000001</c:v>
                </c:pt>
                <c:pt idx="4335">
                  <c:v>-1217.2066649999999</c:v>
                </c:pt>
                <c:pt idx="4336">
                  <c:v>-1217.170288</c:v>
                </c:pt>
                <c:pt idx="4337">
                  <c:v>-1217.1339109999999</c:v>
                </c:pt>
                <c:pt idx="4338">
                  <c:v>-1217.0974120000001</c:v>
                </c:pt>
                <c:pt idx="4339">
                  <c:v>-1217.061279</c:v>
                </c:pt>
                <c:pt idx="4340">
                  <c:v>-1217.025024</c:v>
                </c:pt>
                <c:pt idx="4341">
                  <c:v>-1216.9887699999999</c:v>
                </c:pt>
                <c:pt idx="4342">
                  <c:v>-1216.9525149999999</c:v>
                </c:pt>
                <c:pt idx="4343">
                  <c:v>-1216.91626</c:v>
                </c:pt>
                <c:pt idx="4344">
                  <c:v>-1216.880005</c:v>
                </c:pt>
                <c:pt idx="4345">
                  <c:v>-1216.8439940000001</c:v>
                </c:pt>
                <c:pt idx="4346">
                  <c:v>-1216.8079829999999</c:v>
                </c:pt>
                <c:pt idx="4347">
                  <c:v>-1216.7719729999999</c:v>
                </c:pt>
                <c:pt idx="4348">
                  <c:v>-1216.7360839999999</c:v>
                </c:pt>
                <c:pt idx="4349">
                  <c:v>-1216.700073</c:v>
                </c:pt>
                <c:pt idx="4350">
                  <c:v>-1216.6641850000001</c:v>
                </c:pt>
                <c:pt idx="4351">
                  <c:v>-1216.6286620000001</c:v>
                </c:pt>
                <c:pt idx="4352">
                  <c:v>-1216.5927730000001</c:v>
                </c:pt>
                <c:pt idx="4353">
                  <c:v>-1216.557251</c:v>
                </c:pt>
                <c:pt idx="4354">
                  <c:v>-1216.521606</c:v>
                </c:pt>
                <c:pt idx="4355">
                  <c:v>-1216.4860839999999</c:v>
                </c:pt>
                <c:pt idx="4356">
                  <c:v>-1216.450562</c:v>
                </c:pt>
                <c:pt idx="4357">
                  <c:v>-1216.415283</c:v>
                </c:pt>
                <c:pt idx="4358">
                  <c:v>-1216.3798830000001</c:v>
                </c:pt>
                <c:pt idx="4359">
                  <c:v>-1216.3447269999999</c:v>
                </c:pt>
                <c:pt idx="4360">
                  <c:v>-1216.309692</c:v>
                </c:pt>
                <c:pt idx="4361">
                  <c:v>-1216.2745359999999</c:v>
                </c:pt>
                <c:pt idx="4362">
                  <c:v>-1216.23938</c:v>
                </c:pt>
                <c:pt idx="4363">
                  <c:v>-1216.204712</c:v>
                </c:pt>
                <c:pt idx="4364">
                  <c:v>-1216.169678</c:v>
                </c:pt>
                <c:pt idx="4365">
                  <c:v>-1216.135376</c:v>
                </c:pt>
                <c:pt idx="4366">
                  <c:v>-1216.100586</c:v>
                </c:pt>
                <c:pt idx="4367">
                  <c:v>-1216.0661620000001</c:v>
                </c:pt>
                <c:pt idx="4368">
                  <c:v>-1216.031616</c:v>
                </c:pt>
                <c:pt idx="4369">
                  <c:v>-1215.9975589999999</c:v>
                </c:pt>
                <c:pt idx="4370">
                  <c:v>-1215.963379</c:v>
                </c:pt>
                <c:pt idx="4371">
                  <c:v>-1215.9293210000001</c:v>
                </c:pt>
                <c:pt idx="4372">
                  <c:v>-1215.8955080000001</c:v>
                </c:pt>
                <c:pt idx="4373">
                  <c:v>-1215.8616939999999</c:v>
                </c:pt>
                <c:pt idx="4374">
                  <c:v>-1215.8282469999999</c:v>
                </c:pt>
                <c:pt idx="4375">
                  <c:v>-1215.7945560000001</c:v>
                </c:pt>
                <c:pt idx="4376">
                  <c:v>-1215.7611079999999</c:v>
                </c:pt>
                <c:pt idx="4377">
                  <c:v>-1215.728149</c:v>
                </c:pt>
                <c:pt idx="4378">
                  <c:v>-1215.694702</c:v>
                </c:pt>
                <c:pt idx="4379">
                  <c:v>-1215.661987</c:v>
                </c:pt>
                <c:pt idx="4380">
                  <c:v>-1215.6292719999999</c:v>
                </c:pt>
                <c:pt idx="4381">
                  <c:v>-1215.596436</c:v>
                </c:pt>
                <c:pt idx="4382">
                  <c:v>-1215.564331</c:v>
                </c:pt>
                <c:pt idx="4383">
                  <c:v>-1215.5318600000001</c:v>
                </c:pt>
                <c:pt idx="4384">
                  <c:v>-1215.4998780000001</c:v>
                </c:pt>
                <c:pt idx="4385">
                  <c:v>-1215.4678960000001</c:v>
                </c:pt>
                <c:pt idx="4386">
                  <c:v>-1215.4361570000001</c:v>
                </c:pt>
                <c:pt idx="4387">
                  <c:v>-1215.4045410000001</c:v>
                </c:pt>
                <c:pt idx="4388">
                  <c:v>-1215.373047</c:v>
                </c:pt>
                <c:pt idx="4389">
                  <c:v>-1215.341919</c:v>
                </c:pt>
                <c:pt idx="4390">
                  <c:v>-1215.3107910000001</c:v>
                </c:pt>
                <c:pt idx="4391">
                  <c:v>-1215.280029</c:v>
                </c:pt>
                <c:pt idx="4392">
                  <c:v>-1215.2491460000001</c:v>
                </c:pt>
                <c:pt idx="4393">
                  <c:v>-1215.2188719999999</c:v>
                </c:pt>
                <c:pt idx="4394">
                  <c:v>-1215.1884769999999</c:v>
                </c:pt>
                <c:pt idx="4395">
                  <c:v>-1215.158447</c:v>
                </c:pt>
                <c:pt idx="4396">
                  <c:v>-1215.1285399999999</c:v>
                </c:pt>
                <c:pt idx="4397">
                  <c:v>-1215.098755</c:v>
                </c:pt>
                <c:pt idx="4398">
                  <c:v>-1215.069336</c:v>
                </c:pt>
                <c:pt idx="4399">
                  <c:v>-1215.0401609999999</c:v>
                </c:pt>
                <c:pt idx="4400">
                  <c:v>-1215.0113530000001</c:v>
                </c:pt>
                <c:pt idx="4401">
                  <c:v>-1214.982544</c:v>
                </c:pt>
                <c:pt idx="4402">
                  <c:v>-1214.9542240000001</c:v>
                </c:pt>
                <c:pt idx="4403">
                  <c:v>-1214.9261469999999</c:v>
                </c:pt>
                <c:pt idx="4404">
                  <c:v>-1214.8979489999999</c:v>
                </c:pt>
                <c:pt idx="4405">
                  <c:v>-1214.8702390000001</c:v>
                </c:pt>
                <c:pt idx="4406">
                  <c:v>-1214.8426509999999</c:v>
                </c:pt>
                <c:pt idx="4407">
                  <c:v>-1214.815552</c:v>
                </c:pt>
                <c:pt idx="4408">
                  <c:v>-1214.788818</c:v>
                </c:pt>
                <c:pt idx="4409">
                  <c:v>-1214.762207</c:v>
                </c:pt>
                <c:pt idx="4410">
                  <c:v>-1214.735962</c:v>
                </c:pt>
                <c:pt idx="4411">
                  <c:v>-1214.709717</c:v>
                </c:pt>
                <c:pt idx="4412">
                  <c:v>-1214.6839600000001</c:v>
                </c:pt>
                <c:pt idx="4413">
                  <c:v>-1214.6585689999999</c:v>
                </c:pt>
                <c:pt idx="4414">
                  <c:v>-1214.6333010000001</c:v>
                </c:pt>
                <c:pt idx="4415">
                  <c:v>-1214.6085210000001</c:v>
                </c:pt>
                <c:pt idx="4416">
                  <c:v>-1214.5839840000001</c:v>
                </c:pt>
                <c:pt idx="4417">
                  <c:v>-1214.559814</c:v>
                </c:pt>
                <c:pt idx="4418">
                  <c:v>-1214.5356449999999</c:v>
                </c:pt>
                <c:pt idx="4419">
                  <c:v>-1214.511841</c:v>
                </c:pt>
                <c:pt idx="4420">
                  <c:v>-1214.4887699999999</c:v>
                </c:pt>
                <c:pt idx="4421">
                  <c:v>-1214.465942</c:v>
                </c:pt>
                <c:pt idx="4422">
                  <c:v>-1214.4433590000001</c:v>
                </c:pt>
                <c:pt idx="4423">
                  <c:v>-1214.4210210000001</c:v>
                </c:pt>
                <c:pt idx="4424">
                  <c:v>-1214.3991699999999</c:v>
                </c:pt>
                <c:pt idx="4425">
                  <c:v>-1214.3774410000001</c:v>
                </c:pt>
                <c:pt idx="4426">
                  <c:v>-1214.356323</c:v>
                </c:pt>
                <c:pt idx="4427">
                  <c:v>-1214.335327</c:v>
                </c:pt>
                <c:pt idx="4428">
                  <c:v>-1214.314697</c:v>
                </c:pt>
                <c:pt idx="4429">
                  <c:v>-1214.2947999999999</c:v>
                </c:pt>
                <c:pt idx="4430">
                  <c:v>-1214.2751459999999</c:v>
                </c:pt>
                <c:pt idx="4431">
                  <c:v>-1214.255737</c:v>
                </c:pt>
                <c:pt idx="4432">
                  <c:v>-1214.236938</c:v>
                </c:pt>
                <c:pt idx="4433">
                  <c:v>-1214.218384</c:v>
                </c:pt>
                <c:pt idx="4434">
                  <c:v>-1214.2001949999999</c:v>
                </c:pt>
                <c:pt idx="4435">
                  <c:v>-1214.1823730000001</c:v>
                </c:pt>
                <c:pt idx="4436">
                  <c:v>-1214.1651609999999</c:v>
                </c:pt>
                <c:pt idx="4437">
                  <c:v>-1214.1480710000001</c:v>
                </c:pt>
                <c:pt idx="4438">
                  <c:v>-1214.1317140000001</c:v>
                </c:pt>
                <c:pt idx="4439">
                  <c:v>-1214.115845</c:v>
                </c:pt>
                <c:pt idx="4440">
                  <c:v>-1214.1000979999999</c:v>
                </c:pt>
                <c:pt idx="4441">
                  <c:v>-1214.0848390000001</c:v>
                </c:pt>
                <c:pt idx="4442">
                  <c:v>-1214.070068</c:v>
                </c:pt>
                <c:pt idx="4443">
                  <c:v>-1214.055908</c:v>
                </c:pt>
                <c:pt idx="4444">
                  <c:v>-1214.04187</c:v>
                </c:pt>
                <c:pt idx="4445">
                  <c:v>-1214.028564</c:v>
                </c:pt>
                <c:pt idx="4446">
                  <c:v>-1214.0153809999999</c:v>
                </c:pt>
                <c:pt idx="4447">
                  <c:v>-1214.0031739999999</c:v>
                </c:pt>
                <c:pt idx="4448">
                  <c:v>-1213.991211</c:v>
                </c:pt>
                <c:pt idx="4449">
                  <c:v>-1213.9794919999999</c:v>
                </c:pt>
                <c:pt idx="4450">
                  <c:v>-1213.9685059999999</c:v>
                </c:pt>
                <c:pt idx="4451">
                  <c:v>-1213.9578859999999</c:v>
                </c:pt>
                <c:pt idx="4452">
                  <c:v>-1213.9476320000001</c:v>
                </c:pt>
                <c:pt idx="4453">
                  <c:v>-1213.9381100000001</c:v>
                </c:pt>
                <c:pt idx="4454">
                  <c:v>-1213.929077</c:v>
                </c:pt>
                <c:pt idx="4455">
                  <c:v>-1213.9204099999999</c:v>
                </c:pt>
                <c:pt idx="4456">
                  <c:v>-1213.9121090000001</c:v>
                </c:pt>
                <c:pt idx="4457">
                  <c:v>-1213.904297</c:v>
                </c:pt>
                <c:pt idx="4458">
                  <c:v>-1213.897095</c:v>
                </c:pt>
                <c:pt idx="4459">
                  <c:v>-1213.8903809999999</c:v>
                </c:pt>
                <c:pt idx="4460">
                  <c:v>-1213.884155</c:v>
                </c:pt>
                <c:pt idx="4461">
                  <c:v>-1213.8785399999999</c:v>
                </c:pt>
                <c:pt idx="4462">
                  <c:v>-1213.873413</c:v>
                </c:pt>
                <c:pt idx="4463">
                  <c:v>-1213.869019</c:v>
                </c:pt>
                <c:pt idx="4464">
                  <c:v>-1213.865112</c:v>
                </c:pt>
                <c:pt idx="4465">
                  <c:v>-1213.861572</c:v>
                </c:pt>
                <c:pt idx="4466">
                  <c:v>-1213.8585210000001</c:v>
                </c:pt>
                <c:pt idx="4467">
                  <c:v>-1213.8562010000001</c:v>
                </c:pt>
                <c:pt idx="4468">
                  <c:v>-1213.8542480000001</c:v>
                </c:pt>
                <c:pt idx="4469">
                  <c:v>-1213.853149</c:v>
                </c:pt>
                <c:pt idx="4470">
                  <c:v>-1213.852173</c:v>
                </c:pt>
                <c:pt idx="4471">
                  <c:v>-1213.852173</c:v>
                </c:pt>
                <c:pt idx="4472">
                  <c:v>-1213.8522949999999</c:v>
                </c:pt>
                <c:pt idx="4473">
                  <c:v>-1213.8532709999999</c:v>
                </c:pt>
                <c:pt idx="4474">
                  <c:v>-1213.854736</c:v>
                </c:pt>
                <c:pt idx="4475">
                  <c:v>-1213.856812</c:v>
                </c:pt>
                <c:pt idx="4476">
                  <c:v>-1213.8594969999999</c:v>
                </c:pt>
                <c:pt idx="4477">
                  <c:v>-1213.862793</c:v>
                </c:pt>
                <c:pt idx="4478">
                  <c:v>-1213.8664550000001</c:v>
                </c:pt>
                <c:pt idx="4479">
                  <c:v>-1213.87085</c:v>
                </c:pt>
                <c:pt idx="4480">
                  <c:v>-1213.8754879999999</c:v>
                </c:pt>
                <c:pt idx="4481">
                  <c:v>-1213.8811040000001</c:v>
                </c:pt>
                <c:pt idx="4482">
                  <c:v>-1213.8874510000001</c:v>
                </c:pt>
                <c:pt idx="4483">
                  <c:v>-1213.894043</c:v>
                </c:pt>
                <c:pt idx="4484">
                  <c:v>-1213.901245</c:v>
                </c:pt>
                <c:pt idx="4485">
                  <c:v>-1213.909302</c:v>
                </c:pt>
                <c:pt idx="4486">
                  <c:v>-1213.9174800000001</c:v>
                </c:pt>
                <c:pt idx="4487">
                  <c:v>-1213.926514</c:v>
                </c:pt>
                <c:pt idx="4488">
                  <c:v>-1213.936279</c:v>
                </c:pt>
                <c:pt idx="4489">
                  <c:v>-1213.946655</c:v>
                </c:pt>
                <c:pt idx="4490">
                  <c:v>-1213.9573969999999</c:v>
                </c:pt>
                <c:pt idx="4491">
                  <c:v>-1213.9688719999999</c:v>
                </c:pt>
                <c:pt idx="4492">
                  <c:v>-1213.9808350000001</c:v>
                </c:pt>
                <c:pt idx="4493">
                  <c:v>-1213.99353</c:v>
                </c:pt>
                <c:pt idx="4494">
                  <c:v>-1214.006592</c:v>
                </c:pt>
                <c:pt idx="4495">
                  <c:v>-1214.0203859999999</c:v>
                </c:pt>
                <c:pt idx="4496">
                  <c:v>-1214.0347899999999</c:v>
                </c:pt>
                <c:pt idx="4497">
                  <c:v>-1214.0498050000001</c:v>
                </c:pt>
                <c:pt idx="4498">
                  <c:v>-1214.0654300000001</c:v>
                </c:pt>
                <c:pt idx="4499">
                  <c:v>-1214.0817870000001</c:v>
                </c:pt>
                <c:pt idx="4500">
                  <c:v>-1214.0986330000001</c:v>
                </c:pt>
                <c:pt idx="4501">
                  <c:v>-1214.116211</c:v>
                </c:pt>
                <c:pt idx="4502">
                  <c:v>-1214.134033</c:v>
                </c:pt>
                <c:pt idx="4503">
                  <c:v>-1214.1527100000001</c:v>
                </c:pt>
                <c:pt idx="4504">
                  <c:v>-1214.172241</c:v>
                </c:pt>
                <c:pt idx="4505">
                  <c:v>-1214.1920170000001</c:v>
                </c:pt>
                <c:pt idx="4506">
                  <c:v>-1214.21228</c:v>
                </c:pt>
                <c:pt idx="4507">
                  <c:v>-1214.2333980000001</c:v>
                </c:pt>
                <c:pt idx="4508">
                  <c:v>-1214.255005</c:v>
                </c:pt>
                <c:pt idx="4509">
                  <c:v>-1214.277466</c:v>
                </c:pt>
                <c:pt idx="4510">
                  <c:v>-1214.300293</c:v>
                </c:pt>
                <c:pt idx="4511">
                  <c:v>-1214.323975</c:v>
                </c:pt>
                <c:pt idx="4512">
                  <c:v>-1214.3479</c:v>
                </c:pt>
                <c:pt idx="4513">
                  <c:v>-1214.3725589999999</c:v>
                </c:pt>
                <c:pt idx="4514">
                  <c:v>-1214.397827</c:v>
                </c:pt>
                <c:pt idx="4515">
                  <c:v>-1214.423706</c:v>
                </c:pt>
                <c:pt idx="4516">
                  <c:v>-1214.450317</c:v>
                </c:pt>
                <c:pt idx="4517">
                  <c:v>-1214.477539</c:v>
                </c:pt>
                <c:pt idx="4518">
                  <c:v>-1214.5048830000001</c:v>
                </c:pt>
                <c:pt idx="4519">
                  <c:v>-1214.5333250000001</c:v>
                </c:pt>
                <c:pt idx="4520">
                  <c:v>-1214.562134</c:v>
                </c:pt>
                <c:pt idx="4521">
                  <c:v>-1214.591553</c:v>
                </c:pt>
                <c:pt idx="4522">
                  <c:v>-1214.6218260000001</c:v>
                </c:pt>
                <c:pt idx="4523">
                  <c:v>-1214.6525879999999</c:v>
                </c:pt>
                <c:pt idx="4524">
                  <c:v>-1214.683716</c:v>
                </c:pt>
                <c:pt idx="4525">
                  <c:v>-1214.715698</c:v>
                </c:pt>
                <c:pt idx="4526">
                  <c:v>-1214.748047</c:v>
                </c:pt>
                <c:pt idx="4527">
                  <c:v>-1214.78125</c:v>
                </c:pt>
                <c:pt idx="4528">
                  <c:v>-1214.8149410000001</c:v>
                </c:pt>
                <c:pt idx="4529">
                  <c:v>-1214.848999</c:v>
                </c:pt>
                <c:pt idx="4530">
                  <c:v>-1214.8839109999999</c:v>
                </c:pt>
                <c:pt idx="4531">
                  <c:v>-1214.919189</c:v>
                </c:pt>
                <c:pt idx="4532">
                  <c:v>-1214.955078</c:v>
                </c:pt>
                <c:pt idx="4533">
                  <c:v>-1214.9916989999999</c:v>
                </c:pt>
                <c:pt idx="4534">
                  <c:v>-1215.029053</c:v>
                </c:pt>
                <c:pt idx="4535">
                  <c:v>-1215.0664059999999</c:v>
                </c:pt>
                <c:pt idx="4536">
                  <c:v>-1215.104736</c:v>
                </c:pt>
                <c:pt idx="4537">
                  <c:v>-1215.1435550000001</c:v>
                </c:pt>
                <c:pt idx="4538">
                  <c:v>-1215.1829829999999</c:v>
                </c:pt>
                <c:pt idx="4539">
                  <c:v>-1215.2229</c:v>
                </c:pt>
                <c:pt idx="4540">
                  <c:v>-1215.2635499999999</c:v>
                </c:pt>
                <c:pt idx="4541">
                  <c:v>-1215.304443</c:v>
                </c:pt>
                <c:pt idx="4542">
                  <c:v>-1215.3461910000001</c:v>
                </c:pt>
                <c:pt idx="4543">
                  <c:v>-1215.3881839999999</c:v>
                </c:pt>
                <c:pt idx="4544">
                  <c:v>-1215.430664</c:v>
                </c:pt>
                <c:pt idx="4545">
                  <c:v>-1215.4738769999999</c:v>
                </c:pt>
                <c:pt idx="4546">
                  <c:v>-1215.5177000000001</c:v>
                </c:pt>
                <c:pt idx="4547">
                  <c:v>-1215.5620120000001</c:v>
                </c:pt>
                <c:pt idx="4548">
                  <c:v>-1215.606812</c:v>
                </c:pt>
                <c:pt idx="4549">
                  <c:v>-1215.6522219999999</c:v>
                </c:pt>
                <c:pt idx="4550">
                  <c:v>-1215.6982419999999</c:v>
                </c:pt>
                <c:pt idx="4551">
                  <c:v>-1215.744751</c:v>
                </c:pt>
                <c:pt idx="4552">
                  <c:v>-1215.791504</c:v>
                </c:pt>
                <c:pt idx="4553">
                  <c:v>-1215.838745</c:v>
                </c:pt>
                <c:pt idx="4554">
                  <c:v>-1215.886841</c:v>
                </c:pt>
                <c:pt idx="4555">
                  <c:v>-1215.9351810000001</c:v>
                </c:pt>
                <c:pt idx="4556">
                  <c:v>-1215.9841309999999</c:v>
                </c:pt>
                <c:pt idx="4557">
                  <c:v>-1216.033447</c:v>
                </c:pt>
                <c:pt idx="4558">
                  <c:v>-1216.0832519999999</c:v>
                </c:pt>
                <c:pt idx="4559">
                  <c:v>-1216.1339109999999</c:v>
                </c:pt>
                <c:pt idx="4560">
                  <c:v>-1216.184814</c:v>
                </c:pt>
                <c:pt idx="4561">
                  <c:v>-1216.236328</c:v>
                </c:pt>
                <c:pt idx="4562">
                  <c:v>-1216.2879640000001</c:v>
                </c:pt>
                <c:pt idx="4563">
                  <c:v>-1216.3402100000001</c:v>
                </c:pt>
                <c:pt idx="4564">
                  <c:v>-1216.3930660000001</c:v>
                </c:pt>
                <c:pt idx="4565">
                  <c:v>-1216.446289</c:v>
                </c:pt>
                <c:pt idx="4566">
                  <c:v>-1216.5</c:v>
                </c:pt>
                <c:pt idx="4567">
                  <c:v>-1216.5541989999999</c:v>
                </c:pt>
                <c:pt idx="4568">
                  <c:v>-1216.6088870000001</c:v>
                </c:pt>
                <c:pt idx="4569">
                  <c:v>-1216.663818</c:v>
                </c:pt>
                <c:pt idx="4570">
                  <c:v>-1216.7193600000001</c:v>
                </c:pt>
                <c:pt idx="4571">
                  <c:v>-1216.7753909999999</c:v>
                </c:pt>
                <c:pt idx="4572">
                  <c:v>-1216.831543</c:v>
                </c:pt>
                <c:pt idx="4573">
                  <c:v>-1216.888428</c:v>
                </c:pt>
                <c:pt idx="4574">
                  <c:v>-1216.9458010000001</c:v>
                </c:pt>
                <c:pt idx="4575">
                  <c:v>-1217.0035399999999</c:v>
                </c:pt>
                <c:pt idx="4576">
                  <c:v>-1217.0615230000001</c:v>
                </c:pt>
                <c:pt idx="4577">
                  <c:v>-1217.119751</c:v>
                </c:pt>
                <c:pt idx="4578">
                  <c:v>-1217.178711</c:v>
                </c:pt>
                <c:pt idx="4579">
                  <c:v>-1217.2380370000001</c:v>
                </c:pt>
                <c:pt idx="4580">
                  <c:v>-1217.2978519999999</c:v>
                </c:pt>
                <c:pt idx="4581">
                  <c:v>-1217.357788</c:v>
                </c:pt>
                <c:pt idx="4582">
                  <c:v>-1217.4185789999999</c:v>
                </c:pt>
                <c:pt idx="4583">
                  <c:v>-1217.4794919999999</c:v>
                </c:pt>
                <c:pt idx="4584">
                  <c:v>-1217.5407709999999</c:v>
                </c:pt>
                <c:pt idx="4585">
                  <c:v>-1217.6024170000001</c:v>
                </c:pt>
                <c:pt idx="4586">
                  <c:v>-1217.664307</c:v>
                </c:pt>
                <c:pt idx="4587">
                  <c:v>-1217.7269289999999</c:v>
                </c:pt>
                <c:pt idx="4588">
                  <c:v>-1217.7897949999999</c:v>
                </c:pt>
                <c:pt idx="4589">
                  <c:v>-1217.852783</c:v>
                </c:pt>
                <c:pt idx="4590">
                  <c:v>-1217.9163820000001</c:v>
                </c:pt>
                <c:pt idx="4591">
                  <c:v>-1217.9803469999999</c:v>
                </c:pt>
                <c:pt idx="4592">
                  <c:v>-1218.044678</c:v>
                </c:pt>
                <c:pt idx="4593">
                  <c:v>-1218.1092530000001</c:v>
                </c:pt>
                <c:pt idx="4594">
                  <c:v>-1218.174072</c:v>
                </c:pt>
                <c:pt idx="4595">
                  <c:v>-1218.2395019999999</c:v>
                </c:pt>
                <c:pt idx="4596">
                  <c:v>-1218.3050539999999</c:v>
                </c:pt>
                <c:pt idx="4597">
                  <c:v>-1218.3710940000001</c:v>
                </c:pt>
                <c:pt idx="4598">
                  <c:v>-1218.4375</c:v>
                </c:pt>
                <c:pt idx="4599">
                  <c:v>-1218.5039059999999</c:v>
                </c:pt>
                <c:pt idx="4600">
                  <c:v>-1218.570923</c:v>
                </c:pt>
                <c:pt idx="4601">
                  <c:v>-1218.6381839999999</c:v>
                </c:pt>
                <c:pt idx="4602">
                  <c:v>-1218.7055660000001</c:v>
                </c:pt>
                <c:pt idx="4603">
                  <c:v>-1218.7735600000001</c:v>
                </c:pt>
                <c:pt idx="4604">
                  <c:v>-1218.8416749999999</c:v>
                </c:pt>
                <c:pt idx="4605">
                  <c:v>-1218.9101559999999</c:v>
                </c:pt>
                <c:pt idx="4606">
                  <c:v>-1218.97876</c:v>
                </c:pt>
                <c:pt idx="4607">
                  <c:v>-1219.048096</c:v>
                </c:pt>
                <c:pt idx="4608">
                  <c:v>-1219.1173100000001</c:v>
                </c:pt>
                <c:pt idx="4609">
                  <c:v>-1219.1870120000001</c:v>
                </c:pt>
                <c:pt idx="4610">
                  <c:v>-1219.2567140000001</c:v>
                </c:pt>
                <c:pt idx="4611">
                  <c:v>-1219.3271480000001</c:v>
                </c:pt>
                <c:pt idx="4612">
                  <c:v>-1219.3975829999999</c:v>
                </c:pt>
                <c:pt idx="4613">
                  <c:v>-1219.4682620000001</c:v>
                </c:pt>
                <c:pt idx="4614">
                  <c:v>-1219.539307</c:v>
                </c:pt>
                <c:pt idx="4615">
                  <c:v>-1219.6107179999999</c:v>
                </c:pt>
                <c:pt idx="4616">
                  <c:v>-1219.682129</c:v>
                </c:pt>
                <c:pt idx="4617">
                  <c:v>-1219.753784</c:v>
                </c:pt>
                <c:pt idx="4618">
                  <c:v>-1219.8258060000001</c:v>
                </c:pt>
                <c:pt idx="4619">
                  <c:v>-1219.8980710000001</c:v>
                </c:pt>
                <c:pt idx="4620">
                  <c:v>-1219.9704589999999</c:v>
                </c:pt>
                <c:pt idx="4621">
                  <c:v>-1220.0433350000001</c:v>
                </c:pt>
                <c:pt idx="4622">
                  <c:v>-1220.116211</c:v>
                </c:pt>
                <c:pt idx="4623">
                  <c:v>-1220.1895750000001</c:v>
                </c:pt>
                <c:pt idx="4624">
                  <c:v>-1220.262817</c:v>
                </c:pt>
                <c:pt idx="4625">
                  <c:v>-1220.336548</c:v>
                </c:pt>
                <c:pt idx="4626">
                  <c:v>-1220.4104</c:v>
                </c:pt>
                <c:pt idx="4627">
                  <c:v>-1220.484375</c:v>
                </c:pt>
                <c:pt idx="4628">
                  <c:v>-1220.558716</c:v>
                </c:pt>
                <c:pt idx="4629">
                  <c:v>-1220.6331789999999</c:v>
                </c:pt>
                <c:pt idx="4630">
                  <c:v>-1220.707764</c:v>
                </c:pt>
                <c:pt idx="4631">
                  <c:v>-1220.782471</c:v>
                </c:pt>
                <c:pt idx="4632">
                  <c:v>-1220.8576660000001</c:v>
                </c:pt>
                <c:pt idx="4633">
                  <c:v>-1220.9329829999999</c:v>
                </c:pt>
                <c:pt idx="4634">
                  <c:v>-1221.008423</c:v>
                </c:pt>
                <c:pt idx="4635">
                  <c:v>-1221.0842290000001</c:v>
                </c:pt>
                <c:pt idx="4636">
                  <c:v>-1221.1599120000001</c:v>
                </c:pt>
                <c:pt idx="4637">
                  <c:v>-1221.236206</c:v>
                </c:pt>
                <c:pt idx="4638">
                  <c:v>-1221.3123780000001</c:v>
                </c:pt>
                <c:pt idx="4639">
                  <c:v>-1221.388672</c:v>
                </c:pt>
                <c:pt idx="4640">
                  <c:v>-1221.465332</c:v>
                </c:pt>
                <c:pt idx="4641">
                  <c:v>-1221.5421140000001</c:v>
                </c:pt>
                <c:pt idx="4642">
                  <c:v>-1221.619019</c:v>
                </c:pt>
                <c:pt idx="4643">
                  <c:v>-1221.6956789999999</c:v>
                </c:pt>
                <c:pt idx="4644">
                  <c:v>-1221.7733149999999</c:v>
                </c:pt>
                <c:pt idx="4645">
                  <c:v>-1221.850586</c:v>
                </c:pt>
                <c:pt idx="4646">
                  <c:v>-1221.9279790000001</c:v>
                </c:pt>
                <c:pt idx="4647">
                  <c:v>-1222.005615</c:v>
                </c:pt>
                <c:pt idx="4648">
                  <c:v>-1222.0836179999999</c:v>
                </c:pt>
                <c:pt idx="4649">
                  <c:v>-1222.161499</c:v>
                </c:pt>
                <c:pt idx="4650">
                  <c:v>-1222.2395019999999</c:v>
                </c:pt>
                <c:pt idx="4651">
                  <c:v>-1222.317871</c:v>
                </c:pt>
                <c:pt idx="4652">
                  <c:v>-1222.3961179999999</c:v>
                </c:pt>
                <c:pt idx="4653">
                  <c:v>-1222.474731</c:v>
                </c:pt>
                <c:pt idx="4654">
                  <c:v>-1222.553345</c:v>
                </c:pt>
                <c:pt idx="4655">
                  <c:v>-1222.6320800000001</c:v>
                </c:pt>
                <c:pt idx="4656">
                  <c:v>-1222.7109379999999</c:v>
                </c:pt>
                <c:pt idx="4657">
                  <c:v>-1222.7899170000001</c:v>
                </c:pt>
                <c:pt idx="4658">
                  <c:v>-1222.8691409999999</c:v>
                </c:pt>
                <c:pt idx="4659">
                  <c:v>-1222.948486</c:v>
                </c:pt>
                <c:pt idx="4660">
                  <c:v>-1223.027832</c:v>
                </c:pt>
                <c:pt idx="4661">
                  <c:v>-1223.107178</c:v>
                </c:pt>
                <c:pt idx="4662">
                  <c:v>-1223.1870120000001</c:v>
                </c:pt>
                <c:pt idx="4663">
                  <c:v>-1223.2667240000001</c:v>
                </c:pt>
                <c:pt idx="4664">
                  <c:v>-1223.346313</c:v>
                </c:pt>
                <c:pt idx="4665">
                  <c:v>-1223.4263920000001</c:v>
                </c:pt>
                <c:pt idx="4666">
                  <c:v>-1223.5063479999999</c:v>
                </c:pt>
                <c:pt idx="4667">
                  <c:v>-1223.5864260000001</c:v>
                </c:pt>
                <c:pt idx="4668">
                  <c:v>-1223.666626</c:v>
                </c:pt>
                <c:pt idx="4669">
                  <c:v>-1223.7470699999999</c:v>
                </c:pt>
                <c:pt idx="4670">
                  <c:v>-1223.8275149999999</c:v>
                </c:pt>
                <c:pt idx="4671">
                  <c:v>-1223.908081</c:v>
                </c:pt>
                <c:pt idx="4672">
                  <c:v>-1223.988525</c:v>
                </c:pt>
                <c:pt idx="4673">
                  <c:v>-1224.0694579999999</c:v>
                </c:pt>
                <c:pt idx="4674">
                  <c:v>-1224.1501459999999</c:v>
                </c:pt>
                <c:pt idx="4675">
                  <c:v>-1224.2308350000001</c:v>
                </c:pt>
                <c:pt idx="4676">
                  <c:v>-1224.3120120000001</c:v>
                </c:pt>
                <c:pt idx="4677">
                  <c:v>-1224.3929439999999</c:v>
                </c:pt>
                <c:pt idx="4678">
                  <c:v>-1224.4738769999999</c:v>
                </c:pt>
                <c:pt idx="4679">
                  <c:v>-1224.5551760000001</c:v>
                </c:pt>
                <c:pt idx="4680">
                  <c:v>-1224.6362300000001</c:v>
                </c:pt>
                <c:pt idx="4681">
                  <c:v>-1224.7176509999999</c:v>
                </c:pt>
                <c:pt idx="4682">
                  <c:v>-1224.798828</c:v>
                </c:pt>
                <c:pt idx="4683">
                  <c:v>-1224.880249</c:v>
                </c:pt>
                <c:pt idx="4684">
                  <c:v>-1224.9617920000001</c:v>
                </c:pt>
                <c:pt idx="4685">
                  <c:v>-1225.043457</c:v>
                </c:pt>
                <c:pt idx="4686">
                  <c:v>-1225.125</c:v>
                </c:pt>
                <c:pt idx="4687">
                  <c:v>-1225.2066649999999</c:v>
                </c:pt>
                <c:pt idx="4688">
                  <c:v>-1225.288452</c:v>
                </c:pt>
                <c:pt idx="4689">
                  <c:v>-1225.3702390000001</c:v>
                </c:pt>
                <c:pt idx="4690">
                  <c:v>-1225.4520259999999</c:v>
                </c:pt>
                <c:pt idx="4691">
                  <c:v>-1225.533936</c:v>
                </c:pt>
                <c:pt idx="4692">
                  <c:v>-1225.6157229999999</c:v>
                </c:pt>
                <c:pt idx="4693">
                  <c:v>-1225.697876</c:v>
                </c:pt>
                <c:pt idx="4694">
                  <c:v>-1225.7797849999999</c:v>
                </c:pt>
                <c:pt idx="4695">
                  <c:v>-1225.862183</c:v>
                </c:pt>
                <c:pt idx="4696">
                  <c:v>-1225.944092</c:v>
                </c:pt>
                <c:pt idx="4697">
                  <c:v>-1226.026001</c:v>
                </c:pt>
                <c:pt idx="4698">
                  <c:v>-1226.1083980000001</c:v>
                </c:pt>
                <c:pt idx="4699">
                  <c:v>-1226.1904300000001</c:v>
                </c:pt>
                <c:pt idx="4700">
                  <c:v>-1226.272827</c:v>
                </c:pt>
                <c:pt idx="4701">
                  <c:v>-1226.3549800000001</c:v>
                </c:pt>
                <c:pt idx="4702">
                  <c:v>-1226.4375</c:v>
                </c:pt>
                <c:pt idx="4703">
                  <c:v>-1226.5195309999999</c:v>
                </c:pt>
                <c:pt idx="4704">
                  <c:v>-1226.601807</c:v>
                </c:pt>
                <c:pt idx="4705">
                  <c:v>-1226.684082</c:v>
                </c:pt>
                <c:pt idx="4706">
                  <c:v>-1226.7667240000001</c:v>
                </c:pt>
                <c:pt idx="4707">
                  <c:v>-1226.8488769999999</c:v>
                </c:pt>
                <c:pt idx="4708">
                  <c:v>-1226.9311520000001</c:v>
                </c:pt>
                <c:pt idx="4709">
                  <c:v>-1227.013672</c:v>
                </c:pt>
                <c:pt idx="4710">
                  <c:v>-1227.096313</c:v>
                </c:pt>
                <c:pt idx="4711">
                  <c:v>-1227.1788329999999</c:v>
                </c:pt>
                <c:pt idx="4712">
                  <c:v>-1227.2612300000001</c:v>
                </c:pt>
                <c:pt idx="4713">
                  <c:v>-1227.34375</c:v>
                </c:pt>
                <c:pt idx="4714">
                  <c:v>-1227.426025</c:v>
                </c:pt>
                <c:pt idx="4715">
                  <c:v>-1227.5085449999999</c:v>
                </c:pt>
                <c:pt idx="4716">
                  <c:v>-1227.591064</c:v>
                </c:pt>
                <c:pt idx="4717">
                  <c:v>-1227.6735839999999</c:v>
                </c:pt>
                <c:pt idx="4718">
                  <c:v>-1227.756226</c:v>
                </c:pt>
                <c:pt idx="4719">
                  <c:v>-1227.8386230000001</c:v>
                </c:pt>
                <c:pt idx="4720">
                  <c:v>-1227.9210210000001</c:v>
                </c:pt>
                <c:pt idx="4721">
                  <c:v>-1228.003418</c:v>
                </c:pt>
                <c:pt idx="4722">
                  <c:v>-1228.0860600000001</c:v>
                </c:pt>
                <c:pt idx="4723">
                  <c:v>-1228.1683350000001</c:v>
                </c:pt>
                <c:pt idx="4724">
                  <c:v>-1228.2508539999999</c:v>
                </c:pt>
                <c:pt idx="4725">
                  <c:v>-1228.333374</c:v>
                </c:pt>
                <c:pt idx="4726">
                  <c:v>-1228.415649</c:v>
                </c:pt>
                <c:pt idx="4727">
                  <c:v>-1228.498047</c:v>
                </c:pt>
                <c:pt idx="4728">
                  <c:v>-1228.580688</c:v>
                </c:pt>
                <c:pt idx="4729">
                  <c:v>-1228.662842</c:v>
                </c:pt>
                <c:pt idx="4730">
                  <c:v>-1228.7451169999999</c:v>
                </c:pt>
                <c:pt idx="4731">
                  <c:v>-1228.8278809999999</c:v>
                </c:pt>
                <c:pt idx="4732">
                  <c:v>-1228.9102780000001</c:v>
                </c:pt>
                <c:pt idx="4733">
                  <c:v>-1228.992432</c:v>
                </c:pt>
                <c:pt idx="4734">
                  <c:v>-1229.074707</c:v>
                </c:pt>
                <c:pt idx="4735">
                  <c:v>-1229.1568600000001</c:v>
                </c:pt>
                <c:pt idx="4736">
                  <c:v>-1229.2392580000001</c:v>
                </c:pt>
                <c:pt idx="4737">
                  <c:v>-1229.321289</c:v>
                </c:pt>
                <c:pt idx="4738">
                  <c:v>-1229.4033199999999</c:v>
                </c:pt>
                <c:pt idx="4739">
                  <c:v>-1229.4857179999999</c:v>
                </c:pt>
                <c:pt idx="4740">
                  <c:v>-1229.5676269999999</c:v>
                </c:pt>
                <c:pt idx="4741">
                  <c:v>-1229.6495359999999</c:v>
                </c:pt>
                <c:pt idx="4742">
                  <c:v>-1229.731689</c:v>
                </c:pt>
                <c:pt idx="4743">
                  <c:v>-1229.8134769999999</c:v>
                </c:pt>
                <c:pt idx="4744">
                  <c:v>-1229.8955080000001</c:v>
                </c:pt>
                <c:pt idx="4745">
                  <c:v>-1229.9774170000001</c:v>
                </c:pt>
                <c:pt idx="4746">
                  <c:v>-1230.059082</c:v>
                </c:pt>
                <c:pt idx="4747">
                  <c:v>-1230.1411129999999</c:v>
                </c:pt>
                <c:pt idx="4748">
                  <c:v>-1230.2226559999999</c:v>
                </c:pt>
                <c:pt idx="4749">
                  <c:v>-1230.3041989999999</c:v>
                </c:pt>
                <c:pt idx="4750">
                  <c:v>-1230.3858640000001</c:v>
                </c:pt>
                <c:pt idx="4751">
                  <c:v>-1230.4674070000001</c:v>
                </c:pt>
                <c:pt idx="4752">
                  <c:v>-1230.548828</c:v>
                </c:pt>
                <c:pt idx="4753">
                  <c:v>-1230.6301269999999</c:v>
                </c:pt>
                <c:pt idx="4754">
                  <c:v>-1230.7116699999999</c:v>
                </c:pt>
                <c:pt idx="4755">
                  <c:v>-1230.7926030000001</c:v>
                </c:pt>
                <c:pt idx="4756">
                  <c:v>-1230.8739009999999</c:v>
                </c:pt>
                <c:pt idx="4757">
                  <c:v>-1230.954956</c:v>
                </c:pt>
                <c:pt idx="4758">
                  <c:v>-1231.035889</c:v>
                </c:pt>
                <c:pt idx="4759">
                  <c:v>-1231.1166989999999</c:v>
                </c:pt>
                <c:pt idx="4760">
                  <c:v>-1231.1976320000001</c:v>
                </c:pt>
                <c:pt idx="4761">
                  <c:v>-1231.2783199999999</c:v>
                </c:pt>
                <c:pt idx="4762">
                  <c:v>-1231.3588870000001</c:v>
                </c:pt>
                <c:pt idx="4763">
                  <c:v>-1231.439331</c:v>
                </c:pt>
                <c:pt idx="4764">
                  <c:v>-1231.5200199999999</c:v>
                </c:pt>
                <c:pt idx="4765">
                  <c:v>-1231.600342</c:v>
                </c:pt>
                <c:pt idx="4766">
                  <c:v>-1231.6804199999999</c:v>
                </c:pt>
                <c:pt idx="4767">
                  <c:v>-1231.7608640000001</c:v>
                </c:pt>
                <c:pt idx="4768">
                  <c:v>-1231.8405760000001</c:v>
                </c:pt>
                <c:pt idx="4769">
                  <c:v>-1231.9207759999999</c:v>
                </c:pt>
                <c:pt idx="4770">
                  <c:v>-1232.0004879999999</c:v>
                </c:pt>
                <c:pt idx="4771">
                  <c:v>-1232.0802000000001</c:v>
                </c:pt>
                <c:pt idx="4772">
                  <c:v>-1232.1599120000001</c:v>
                </c:pt>
                <c:pt idx="4773">
                  <c:v>-1232.23938</c:v>
                </c:pt>
                <c:pt idx="4774">
                  <c:v>-1232.3186040000001</c:v>
                </c:pt>
                <c:pt idx="4775">
                  <c:v>-1232.3977050000001</c:v>
                </c:pt>
                <c:pt idx="4776">
                  <c:v>-1232.4766850000001</c:v>
                </c:pt>
                <c:pt idx="4777">
                  <c:v>-1232.5557859999999</c:v>
                </c:pt>
                <c:pt idx="4778">
                  <c:v>-1232.634399</c:v>
                </c:pt>
                <c:pt idx="4779">
                  <c:v>-1232.713013</c:v>
                </c:pt>
                <c:pt idx="4780">
                  <c:v>-1232.7917480000001</c:v>
                </c:pt>
                <c:pt idx="4781">
                  <c:v>-1232.869995</c:v>
                </c:pt>
                <c:pt idx="4782">
                  <c:v>-1232.9482419999999</c:v>
                </c:pt>
                <c:pt idx="4783">
                  <c:v>-1233.026245</c:v>
                </c:pt>
                <c:pt idx="4784">
                  <c:v>-1233.1042480000001</c:v>
                </c:pt>
                <c:pt idx="4785">
                  <c:v>-1233.1820070000001</c:v>
                </c:pt>
                <c:pt idx="4786">
                  <c:v>-1233.259399</c:v>
                </c:pt>
                <c:pt idx="4787">
                  <c:v>-1233.336914</c:v>
                </c:pt>
                <c:pt idx="4788">
                  <c:v>-1233.413818</c:v>
                </c:pt>
                <c:pt idx="4789">
                  <c:v>-1233.490845</c:v>
                </c:pt>
                <c:pt idx="4790">
                  <c:v>-1233.5679929999999</c:v>
                </c:pt>
                <c:pt idx="4791">
                  <c:v>-1233.644409</c:v>
                </c:pt>
                <c:pt idx="4792">
                  <c:v>-1233.720947</c:v>
                </c:pt>
                <c:pt idx="4793">
                  <c:v>-1233.797241</c:v>
                </c:pt>
                <c:pt idx="4794">
                  <c:v>-1233.8732910000001</c:v>
                </c:pt>
                <c:pt idx="4795">
                  <c:v>-1233.9490969999999</c:v>
                </c:pt>
                <c:pt idx="4796">
                  <c:v>-1234.024658</c:v>
                </c:pt>
                <c:pt idx="4797">
                  <c:v>-1234.1000979999999</c:v>
                </c:pt>
                <c:pt idx="4798">
                  <c:v>-1234.175293</c:v>
                </c:pt>
                <c:pt idx="4799">
                  <c:v>-1234.2502440000001</c:v>
                </c:pt>
                <c:pt idx="4800">
                  <c:v>-1234.3251949999999</c:v>
                </c:pt>
                <c:pt idx="4801">
                  <c:v>-1234.399658</c:v>
                </c:pt>
                <c:pt idx="4802">
                  <c:v>-1234.4738769999999</c:v>
                </c:pt>
                <c:pt idx="4803">
                  <c:v>-1234.5477289999999</c:v>
                </c:pt>
                <c:pt idx="4804">
                  <c:v>-1234.6218260000001</c:v>
                </c:pt>
                <c:pt idx="4805">
                  <c:v>-1234.6953129999999</c:v>
                </c:pt>
                <c:pt idx="4806">
                  <c:v>-1234.768677</c:v>
                </c:pt>
                <c:pt idx="4807">
                  <c:v>-1234.8416749999999</c:v>
                </c:pt>
                <c:pt idx="4808">
                  <c:v>-1234.9145510000001</c:v>
                </c:pt>
                <c:pt idx="4809">
                  <c:v>-1234.987061</c:v>
                </c:pt>
                <c:pt idx="4810">
                  <c:v>-1235.0592039999999</c:v>
                </c:pt>
                <c:pt idx="4811">
                  <c:v>-1235.1311040000001</c:v>
                </c:pt>
                <c:pt idx="4812">
                  <c:v>-1235.2030030000001</c:v>
                </c:pt>
                <c:pt idx="4813">
                  <c:v>-1235.2742920000001</c:v>
                </c:pt>
                <c:pt idx="4814">
                  <c:v>-1235.345337</c:v>
                </c:pt>
                <c:pt idx="4815">
                  <c:v>-1235.41626</c:v>
                </c:pt>
                <c:pt idx="4816">
                  <c:v>-1235.4868160000001</c:v>
                </c:pt>
                <c:pt idx="4817">
                  <c:v>-1235.556885</c:v>
                </c:pt>
                <c:pt idx="4818">
                  <c:v>-1235.6270750000001</c:v>
                </c:pt>
                <c:pt idx="4819">
                  <c:v>-1235.6964109999999</c:v>
                </c:pt>
                <c:pt idx="4820">
                  <c:v>-1235.7657469999999</c:v>
                </c:pt>
                <c:pt idx="4821">
                  <c:v>-1235.834717</c:v>
                </c:pt>
                <c:pt idx="4822">
                  <c:v>-1235.903198</c:v>
                </c:pt>
                <c:pt idx="4823">
                  <c:v>-1235.971558</c:v>
                </c:pt>
                <c:pt idx="4824">
                  <c:v>-1236.0394289999999</c:v>
                </c:pt>
                <c:pt idx="4825">
                  <c:v>-1236.1069339999999</c:v>
                </c:pt>
                <c:pt idx="4826">
                  <c:v>-1236.1741939999999</c:v>
                </c:pt>
                <c:pt idx="4827">
                  <c:v>-1236.240967</c:v>
                </c:pt>
                <c:pt idx="4828">
                  <c:v>-1236.307495</c:v>
                </c:pt>
                <c:pt idx="4829">
                  <c:v>-1236.3736570000001</c:v>
                </c:pt>
                <c:pt idx="4830">
                  <c:v>-1236.4395750000001</c:v>
                </c:pt>
                <c:pt idx="4831">
                  <c:v>-1236.505005</c:v>
                </c:pt>
                <c:pt idx="4832">
                  <c:v>-1236.5698239999999</c:v>
                </c:pt>
                <c:pt idx="4833">
                  <c:v>-1236.6345209999999</c:v>
                </c:pt>
                <c:pt idx="4834">
                  <c:v>-1236.6987300000001</c:v>
                </c:pt>
                <c:pt idx="4835">
                  <c:v>-1236.762573</c:v>
                </c:pt>
                <c:pt idx="4836">
                  <c:v>-1236.826172</c:v>
                </c:pt>
                <c:pt idx="4837">
                  <c:v>-1236.889038</c:v>
                </c:pt>
                <c:pt idx="4838">
                  <c:v>-1236.951538</c:v>
                </c:pt>
                <c:pt idx="4839">
                  <c:v>-1237.0139160000001</c:v>
                </c:pt>
                <c:pt idx="4840">
                  <c:v>-1237.075439</c:v>
                </c:pt>
                <c:pt idx="4841">
                  <c:v>-1237.136841</c:v>
                </c:pt>
                <c:pt idx="4842">
                  <c:v>-1237.1976320000001</c:v>
                </c:pt>
                <c:pt idx="4843">
                  <c:v>-1237.258057</c:v>
                </c:pt>
                <c:pt idx="4844">
                  <c:v>-1237.318115</c:v>
                </c:pt>
                <c:pt idx="4845">
                  <c:v>-1237.377563</c:v>
                </c:pt>
                <c:pt idx="4846">
                  <c:v>-1237.4366460000001</c:v>
                </c:pt>
                <c:pt idx="4847">
                  <c:v>-1237.495361</c:v>
                </c:pt>
                <c:pt idx="4848">
                  <c:v>-1237.553345</c:v>
                </c:pt>
                <c:pt idx="4849">
                  <c:v>-1237.6108400000001</c:v>
                </c:pt>
                <c:pt idx="4850">
                  <c:v>-1237.668091</c:v>
                </c:pt>
                <c:pt idx="4851">
                  <c:v>-1237.7248540000001</c:v>
                </c:pt>
                <c:pt idx="4852">
                  <c:v>-1237.780884</c:v>
                </c:pt>
                <c:pt idx="4853">
                  <c:v>-1237.836548</c:v>
                </c:pt>
                <c:pt idx="4854">
                  <c:v>-1237.8920900000001</c:v>
                </c:pt>
                <c:pt idx="4855">
                  <c:v>-1237.946533</c:v>
                </c:pt>
                <c:pt idx="4856">
                  <c:v>-1238.000732</c:v>
                </c:pt>
                <c:pt idx="4857">
                  <c:v>-1238.0543210000001</c:v>
                </c:pt>
                <c:pt idx="4858">
                  <c:v>-1238.107544</c:v>
                </c:pt>
                <c:pt idx="4859">
                  <c:v>-1238.1601559999999</c:v>
                </c:pt>
                <c:pt idx="4860">
                  <c:v>-1238.21228</c:v>
                </c:pt>
                <c:pt idx="4861">
                  <c:v>-1238.263794</c:v>
                </c:pt>
                <c:pt idx="4862">
                  <c:v>-1238.314697</c:v>
                </c:pt>
                <c:pt idx="4863">
                  <c:v>-1238.365112</c:v>
                </c:pt>
                <c:pt idx="4864">
                  <c:v>-1238.4149170000001</c:v>
                </c:pt>
                <c:pt idx="4865">
                  <c:v>-1238.4642329999999</c:v>
                </c:pt>
                <c:pt idx="4866">
                  <c:v>-1238.513062</c:v>
                </c:pt>
                <c:pt idx="4867">
                  <c:v>-1238.5611570000001</c:v>
                </c:pt>
                <c:pt idx="4868">
                  <c:v>-1238.6088870000001</c:v>
                </c:pt>
                <c:pt idx="4869">
                  <c:v>-1238.6557620000001</c:v>
                </c:pt>
                <c:pt idx="4870">
                  <c:v>-1238.7020259999999</c:v>
                </c:pt>
                <c:pt idx="4871">
                  <c:v>-1238.747803</c:v>
                </c:pt>
                <c:pt idx="4872">
                  <c:v>-1238.7928469999999</c:v>
                </c:pt>
                <c:pt idx="4873">
                  <c:v>-1238.8374020000001</c:v>
                </c:pt>
                <c:pt idx="4874">
                  <c:v>-1238.88147</c:v>
                </c:pt>
                <c:pt idx="4875">
                  <c:v>-1238.9250489999999</c:v>
                </c:pt>
                <c:pt idx="4876">
                  <c:v>-1238.9678960000001</c:v>
                </c:pt>
                <c:pt idx="4877">
                  <c:v>-1239.009888</c:v>
                </c:pt>
                <c:pt idx="4878">
                  <c:v>-1239.0513920000001</c:v>
                </c:pt>
                <c:pt idx="4879">
                  <c:v>-1239.0922849999999</c:v>
                </c:pt>
                <c:pt idx="4880">
                  <c:v>-1239.132568</c:v>
                </c:pt>
                <c:pt idx="4881">
                  <c:v>-1239.172241</c:v>
                </c:pt>
                <c:pt idx="4882">
                  <c:v>-1239.2113039999999</c:v>
                </c:pt>
                <c:pt idx="4883">
                  <c:v>-1239.249634</c:v>
                </c:pt>
                <c:pt idx="4884">
                  <c:v>-1239.286987</c:v>
                </c:pt>
                <c:pt idx="4885">
                  <c:v>-1239.3240969999999</c:v>
                </c:pt>
                <c:pt idx="4886">
                  <c:v>-1239.3603519999999</c:v>
                </c:pt>
                <c:pt idx="4887">
                  <c:v>-1239.3961179999999</c:v>
                </c:pt>
                <c:pt idx="4888">
                  <c:v>-1239.4307859999999</c:v>
                </c:pt>
                <c:pt idx="4889">
                  <c:v>-1239.465332</c:v>
                </c:pt>
                <c:pt idx="4890">
                  <c:v>-1239.4990230000001</c:v>
                </c:pt>
                <c:pt idx="4891">
                  <c:v>-1239.5318600000001</c:v>
                </c:pt>
                <c:pt idx="4892">
                  <c:v>-1239.5642089999999</c:v>
                </c:pt>
                <c:pt idx="4893">
                  <c:v>-1239.595703</c:v>
                </c:pt>
                <c:pt idx="4894">
                  <c:v>-1239.6264650000001</c:v>
                </c:pt>
                <c:pt idx="4895">
                  <c:v>-1239.6564940000001</c:v>
                </c:pt>
                <c:pt idx="4896">
                  <c:v>-1239.685913</c:v>
                </c:pt>
                <c:pt idx="4897">
                  <c:v>-1239.7144780000001</c:v>
                </c:pt>
                <c:pt idx="4898">
                  <c:v>-1239.7426760000001</c:v>
                </c:pt>
                <c:pt idx="4899">
                  <c:v>-1239.769775</c:v>
                </c:pt>
                <c:pt idx="4900">
                  <c:v>-1239.7962649999999</c:v>
                </c:pt>
                <c:pt idx="4901">
                  <c:v>-1239.8220209999999</c:v>
                </c:pt>
                <c:pt idx="4902">
                  <c:v>-1239.8472899999999</c:v>
                </c:pt>
                <c:pt idx="4903">
                  <c:v>-1239.8717039999999</c:v>
                </c:pt>
                <c:pt idx="4904">
                  <c:v>-1239.8951420000001</c:v>
                </c:pt>
                <c:pt idx="4905">
                  <c:v>-1239.918091</c:v>
                </c:pt>
                <c:pt idx="4906">
                  <c:v>-1239.940308</c:v>
                </c:pt>
                <c:pt idx="4907">
                  <c:v>-1239.9613039999999</c:v>
                </c:pt>
                <c:pt idx="4908">
                  <c:v>-1239.9820560000001</c:v>
                </c:pt>
                <c:pt idx="4909">
                  <c:v>-1240.001953</c:v>
                </c:pt>
                <c:pt idx="4910">
                  <c:v>-1240.020996</c:v>
                </c:pt>
                <c:pt idx="4911">
                  <c:v>-1240.039307</c:v>
                </c:pt>
                <c:pt idx="4912">
                  <c:v>-1240.056763</c:v>
                </c:pt>
                <c:pt idx="4913">
                  <c:v>-1240.073486</c:v>
                </c:pt>
                <c:pt idx="4914">
                  <c:v>-1240.0897219999999</c:v>
                </c:pt>
                <c:pt idx="4915">
                  <c:v>-1240.1051030000001</c:v>
                </c:pt>
                <c:pt idx="4916">
                  <c:v>-1240.119385</c:v>
                </c:pt>
                <c:pt idx="4917">
                  <c:v>-1240.1333010000001</c:v>
                </c:pt>
                <c:pt idx="4918">
                  <c:v>-1240.1461179999999</c:v>
                </c:pt>
                <c:pt idx="4919">
                  <c:v>-1240.158203</c:v>
                </c:pt>
                <c:pt idx="4920">
                  <c:v>-1240.169678</c:v>
                </c:pt>
                <c:pt idx="4921">
                  <c:v>-1240.1804199999999</c:v>
                </c:pt>
                <c:pt idx="4922">
                  <c:v>-1240.190308</c:v>
                </c:pt>
                <c:pt idx="4923">
                  <c:v>-1240.199341</c:v>
                </c:pt>
                <c:pt idx="4924">
                  <c:v>-1240.2075199999999</c:v>
                </c:pt>
                <c:pt idx="4925">
                  <c:v>-1240.214966</c:v>
                </c:pt>
                <c:pt idx="4926">
                  <c:v>-1240.221558</c:v>
                </c:pt>
                <c:pt idx="4927">
                  <c:v>-1240.227539</c:v>
                </c:pt>
                <c:pt idx="4928">
                  <c:v>-1240.232422</c:v>
                </c:pt>
                <c:pt idx="4929">
                  <c:v>-1240.2368160000001</c:v>
                </c:pt>
                <c:pt idx="4930">
                  <c:v>-1240.240356</c:v>
                </c:pt>
                <c:pt idx="4931">
                  <c:v>-1240.243164</c:v>
                </c:pt>
                <c:pt idx="4932">
                  <c:v>-1240.2448730000001</c:v>
                </c:pt>
                <c:pt idx="4933">
                  <c:v>-1240.2460940000001</c:v>
                </c:pt>
                <c:pt idx="4934">
                  <c:v>-1240.2463379999999</c:v>
                </c:pt>
                <c:pt idx="4935">
                  <c:v>-1240.24585</c:v>
                </c:pt>
                <c:pt idx="4936">
                  <c:v>-1240.2445070000001</c:v>
                </c:pt>
                <c:pt idx="4937">
                  <c:v>-1240.242432</c:v>
                </c:pt>
                <c:pt idx="4938">
                  <c:v>-1240.239746</c:v>
                </c:pt>
                <c:pt idx="4939">
                  <c:v>-1240.235962</c:v>
                </c:pt>
                <c:pt idx="4940">
                  <c:v>-1240.231567</c:v>
                </c:pt>
                <c:pt idx="4941">
                  <c:v>-1240.226318</c:v>
                </c:pt>
                <c:pt idx="4942">
                  <c:v>-1240.2202150000001</c:v>
                </c:pt>
                <c:pt idx="4943">
                  <c:v>-1240.2132570000001</c:v>
                </c:pt>
                <c:pt idx="4944">
                  <c:v>-1240.205688</c:v>
                </c:pt>
                <c:pt idx="4945">
                  <c:v>-1240.197388</c:v>
                </c:pt>
                <c:pt idx="4946">
                  <c:v>-1240.1879879999999</c:v>
                </c:pt>
                <c:pt idx="4947">
                  <c:v>-1240.178101</c:v>
                </c:pt>
                <c:pt idx="4948">
                  <c:v>-1240.1673579999999</c:v>
                </c:pt>
                <c:pt idx="4949">
                  <c:v>-1240.155518</c:v>
                </c:pt>
                <c:pt idx="4950">
                  <c:v>-1240.1430660000001</c:v>
                </c:pt>
                <c:pt idx="4951">
                  <c:v>-1240.130005</c:v>
                </c:pt>
                <c:pt idx="4952">
                  <c:v>-1240.1160890000001</c:v>
                </c:pt>
                <c:pt idx="4953">
                  <c:v>-1240.1010739999999</c:v>
                </c:pt>
                <c:pt idx="4954">
                  <c:v>-1240.0855710000001</c:v>
                </c:pt>
                <c:pt idx="4955">
                  <c:v>-1240.0692140000001</c:v>
                </c:pt>
                <c:pt idx="4956">
                  <c:v>-1240.052246</c:v>
                </c:pt>
                <c:pt idx="4957">
                  <c:v>-1240.0344239999999</c:v>
                </c:pt>
                <c:pt idx="4958">
                  <c:v>-1240.0157469999999</c:v>
                </c:pt>
                <c:pt idx="4959">
                  <c:v>-1239.9960940000001</c:v>
                </c:pt>
                <c:pt idx="4960">
                  <c:v>-1239.976318</c:v>
                </c:pt>
                <c:pt idx="4961">
                  <c:v>-1239.955322</c:v>
                </c:pt>
                <c:pt idx="4962">
                  <c:v>-1239.93335</c:v>
                </c:pt>
                <c:pt idx="4963">
                  <c:v>-1239.9107670000001</c:v>
                </c:pt>
                <c:pt idx="4964">
                  <c:v>-1239.8876949999999</c:v>
                </c:pt>
                <c:pt idx="4965">
                  <c:v>-1239.8636469999999</c:v>
                </c:pt>
                <c:pt idx="4966">
                  <c:v>-1239.8388669999999</c:v>
                </c:pt>
                <c:pt idx="4967">
                  <c:v>-1239.8133539999999</c:v>
                </c:pt>
                <c:pt idx="4968">
                  <c:v>-1239.7871090000001</c:v>
                </c:pt>
                <c:pt idx="4969">
                  <c:v>-1239.760254</c:v>
                </c:pt>
                <c:pt idx="4970">
                  <c:v>-1239.7322999999999</c:v>
                </c:pt>
                <c:pt idx="4971">
                  <c:v>-1239.703857</c:v>
                </c:pt>
                <c:pt idx="4972">
                  <c:v>-1239.674927</c:v>
                </c:pt>
                <c:pt idx="4973">
                  <c:v>-1239.6445309999999</c:v>
                </c:pt>
                <c:pt idx="4974">
                  <c:v>-1239.6142580000001</c:v>
                </c:pt>
                <c:pt idx="4975">
                  <c:v>-1239.5826420000001</c:v>
                </c:pt>
                <c:pt idx="4976">
                  <c:v>-1239.5504149999999</c:v>
                </c:pt>
                <c:pt idx="4977">
                  <c:v>-1239.517578</c:v>
                </c:pt>
                <c:pt idx="4978">
                  <c:v>-1239.4841309999999</c:v>
                </c:pt>
                <c:pt idx="4979">
                  <c:v>-1239.4498289999999</c:v>
                </c:pt>
                <c:pt idx="4980">
                  <c:v>-1239.4149170000001</c:v>
                </c:pt>
                <c:pt idx="4981">
                  <c:v>-1239.3793949999999</c:v>
                </c:pt>
                <c:pt idx="4982">
                  <c:v>-1239.3427730000001</c:v>
                </c:pt>
                <c:pt idx="4983">
                  <c:v>-1239.305908</c:v>
                </c:pt>
                <c:pt idx="4984">
                  <c:v>-1239.268188</c:v>
                </c:pt>
                <c:pt idx="4985">
                  <c:v>-1239.2299800000001</c:v>
                </c:pt>
                <c:pt idx="4986">
                  <c:v>-1239.190918</c:v>
                </c:pt>
                <c:pt idx="4987">
                  <c:v>-1239.1514890000001</c:v>
                </c:pt>
                <c:pt idx="4988">
                  <c:v>-1239.110962</c:v>
                </c:pt>
                <c:pt idx="4989">
                  <c:v>-1239.0699460000001</c:v>
                </c:pt>
                <c:pt idx="4990">
                  <c:v>-1239.0280760000001</c:v>
                </c:pt>
                <c:pt idx="4991">
                  <c:v>-1238.985962</c:v>
                </c:pt>
                <c:pt idx="4992">
                  <c:v>-1238.942871</c:v>
                </c:pt>
                <c:pt idx="4993">
                  <c:v>-1238.899414</c:v>
                </c:pt>
                <c:pt idx="4994">
                  <c:v>-1238.8553469999999</c:v>
                </c:pt>
                <c:pt idx="4995">
                  <c:v>-1238.810669</c:v>
                </c:pt>
                <c:pt idx="4996">
                  <c:v>-1238.765259</c:v>
                </c:pt>
                <c:pt idx="4997">
                  <c:v>-1238.7188719999999</c:v>
                </c:pt>
                <c:pt idx="4998">
                  <c:v>-1238.6724850000001</c:v>
                </c:pt>
                <c:pt idx="4999">
                  <c:v>-1238.6252440000001</c:v>
                </c:pt>
                <c:pt idx="5000">
                  <c:v>-1238.5772710000001</c:v>
                </c:pt>
                <c:pt idx="5001">
                  <c:v>-1238.5288089999999</c:v>
                </c:pt>
                <c:pt idx="5002">
                  <c:v>-1238.4799800000001</c:v>
                </c:pt>
                <c:pt idx="5003">
                  <c:v>-1238.430298</c:v>
                </c:pt>
                <c:pt idx="5004">
                  <c:v>-1238.380371</c:v>
                </c:pt>
                <c:pt idx="5005">
                  <c:v>-1238.3295900000001</c:v>
                </c:pt>
                <c:pt idx="5006">
                  <c:v>-1238.2783199999999</c:v>
                </c:pt>
                <c:pt idx="5007">
                  <c:v>-1238.2266850000001</c:v>
                </c:pt>
                <c:pt idx="5008">
                  <c:v>-1238.1743160000001</c:v>
                </c:pt>
                <c:pt idx="5009">
                  <c:v>-1238.1213379999999</c:v>
                </c:pt>
                <c:pt idx="5010">
                  <c:v>-1238.068115</c:v>
                </c:pt>
                <c:pt idx="5011">
                  <c:v>-1238.0141599999999</c:v>
                </c:pt>
                <c:pt idx="5012">
                  <c:v>-1237.9598390000001</c:v>
                </c:pt>
                <c:pt idx="5013">
                  <c:v>-1237.905029</c:v>
                </c:pt>
                <c:pt idx="5014">
                  <c:v>-1237.8498540000001</c:v>
                </c:pt>
                <c:pt idx="5015">
                  <c:v>-1237.793823</c:v>
                </c:pt>
                <c:pt idx="5016">
                  <c:v>-1237.7373050000001</c:v>
                </c:pt>
                <c:pt idx="5017">
                  <c:v>-1237.680664</c:v>
                </c:pt>
                <c:pt idx="5018">
                  <c:v>-1237.623413</c:v>
                </c:pt>
                <c:pt idx="5019">
                  <c:v>-1237.5654300000001</c:v>
                </c:pt>
                <c:pt idx="5020">
                  <c:v>-1237.5073239999999</c:v>
                </c:pt>
                <c:pt idx="5021">
                  <c:v>-1237.4487300000001</c:v>
                </c:pt>
                <c:pt idx="5022">
                  <c:v>-1237.3896480000001</c:v>
                </c:pt>
                <c:pt idx="5023">
                  <c:v>-1237.3302000000001</c:v>
                </c:pt>
                <c:pt idx="5024">
                  <c:v>-1237.270264</c:v>
                </c:pt>
                <c:pt idx="5025">
                  <c:v>-1237.209961</c:v>
                </c:pt>
                <c:pt idx="5026">
                  <c:v>-1237.1492920000001</c:v>
                </c:pt>
                <c:pt idx="5027">
                  <c:v>-1237.088013</c:v>
                </c:pt>
                <c:pt idx="5028">
                  <c:v>-1237.0263669999999</c:v>
                </c:pt>
                <c:pt idx="5029">
                  <c:v>-1236.9644780000001</c:v>
                </c:pt>
                <c:pt idx="5030">
                  <c:v>-1236.9022219999999</c:v>
                </c:pt>
                <c:pt idx="5031">
                  <c:v>-1236.8396</c:v>
                </c:pt>
                <c:pt idx="5032">
                  <c:v>-1236.7764890000001</c:v>
                </c:pt>
                <c:pt idx="5033">
                  <c:v>-1236.7128909999999</c:v>
                </c:pt>
                <c:pt idx="5034">
                  <c:v>-1236.649414</c:v>
                </c:pt>
                <c:pt idx="5035">
                  <c:v>-1236.5852050000001</c:v>
                </c:pt>
                <c:pt idx="5036">
                  <c:v>-1236.5207519999999</c:v>
                </c:pt>
                <c:pt idx="5037">
                  <c:v>-1236.4560550000001</c:v>
                </c:pt>
                <c:pt idx="5038">
                  <c:v>-1236.3911129999999</c:v>
                </c:pt>
                <c:pt idx="5039">
                  <c:v>-1236.3256839999999</c:v>
                </c:pt>
                <c:pt idx="5040">
                  <c:v>-1236.259888</c:v>
                </c:pt>
                <c:pt idx="5041">
                  <c:v>-1236.19397</c:v>
                </c:pt>
                <c:pt idx="5042">
                  <c:v>-1236.127686</c:v>
                </c:pt>
                <c:pt idx="5043">
                  <c:v>-1236.0610349999999</c:v>
                </c:pt>
                <c:pt idx="5044">
                  <c:v>-1235.9938959999999</c:v>
                </c:pt>
                <c:pt idx="5045">
                  <c:v>-1235.927124</c:v>
                </c:pt>
                <c:pt idx="5046">
                  <c:v>-1235.8598629999999</c:v>
                </c:pt>
                <c:pt idx="5047">
                  <c:v>-1235.7921140000001</c:v>
                </c:pt>
                <c:pt idx="5048">
                  <c:v>-1235.724365</c:v>
                </c:pt>
                <c:pt idx="5049">
                  <c:v>-1235.6563719999999</c:v>
                </c:pt>
                <c:pt idx="5050">
                  <c:v>-1235.588013</c:v>
                </c:pt>
                <c:pt idx="5051">
                  <c:v>-1235.5196530000001</c:v>
                </c:pt>
                <c:pt idx="5052">
                  <c:v>-1235.4510499999999</c:v>
                </c:pt>
                <c:pt idx="5053">
                  <c:v>-1235.3820800000001</c:v>
                </c:pt>
                <c:pt idx="5054">
                  <c:v>-1235.3127440000001</c:v>
                </c:pt>
                <c:pt idx="5055">
                  <c:v>-1235.243408</c:v>
                </c:pt>
                <c:pt idx="5056">
                  <c:v>-1235.1741939999999</c:v>
                </c:pt>
                <c:pt idx="5057">
                  <c:v>-1235.1042480000001</c:v>
                </c:pt>
                <c:pt idx="5058">
                  <c:v>-1235.0345460000001</c:v>
                </c:pt>
                <c:pt idx="5059">
                  <c:v>-1234.9648440000001</c:v>
                </c:pt>
                <c:pt idx="5060">
                  <c:v>-1234.894409</c:v>
                </c:pt>
                <c:pt idx="5061">
                  <c:v>-1234.8238530000001</c:v>
                </c:pt>
                <c:pt idx="5062">
                  <c:v>-1234.7536620000001</c:v>
                </c:pt>
                <c:pt idx="5063">
                  <c:v>-1234.682861</c:v>
                </c:pt>
                <c:pt idx="5064">
                  <c:v>-1234.612427</c:v>
                </c:pt>
                <c:pt idx="5065">
                  <c:v>-1234.541504</c:v>
                </c:pt>
                <c:pt idx="5066">
                  <c:v>-1234.4704589999999</c:v>
                </c:pt>
                <c:pt idx="5067">
                  <c:v>-1234.399414</c:v>
                </c:pt>
                <c:pt idx="5068">
                  <c:v>-1234.328125</c:v>
                </c:pt>
                <c:pt idx="5069">
                  <c:v>-1234.2569579999999</c:v>
                </c:pt>
                <c:pt idx="5070">
                  <c:v>-1234.185547</c:v>
                </c:pt>
                <c:pt idx="5071">
                  <c:v>-1234.1142580000001</c:v>
                </c:pt>
                <c:pt idx="5072">
                  <c:v>-1234.0426030000001</c:v>
                </c:pt>
                <c:pt idx="5073">
                  <c:v>-1233.971313</c:v>
                </c:pt>
                <c:pt idx="5074">
                  <c:v>-1233.899414</c:v>
                </c:pt>
                <c:pt idx="5075">
                  <c:v>-1233.827759</c:v>
                </c:pt>
                <c:pt idx="5076">
                  <c:v>-1233.755981</c:v>
                </c:pt>
                <c:pt idx="5077">
                  <c:v>-1233.684082</c:v>
                </c:pt>
                <c:pt idx="5078">
                  <c:v>-1233.612427</c:v>
                </c:pt>
                <c:pt idx="5079">
                  <c:v>-1233.540405</c:v>
                </c:pt>
                <c:pt idx="5080">
                  <c:v>-1233.4686280000001</c:v>
                </c:pt>
                <c:pt idx="5081">
                  <c:v>-1233.3967290000001</c:v>
                </c:pt>
                <c:pt idx="5082">
                  <c:v>-1233.3245850000001</c:v>
                </c:pt>
                <c:pt idx="5083">
                  <c:v>-1233.252686</c:v>
                </c:pt>
                <c:pt idx="5084">
                  <c:v>-1233.1807859999999</c:v>
                </c:pt>
                <c:pt idx="5085">
                  <c:v>-1233.1087649999999</c:v>
                </c:pt>
                <c:pt idx="5086">
                  <c:v>-1233.036865</c:v>
                </c:pt>
                <c:pt idx="5087">
                  <c:v>-1232.964966</c:v>
                </c:pt>
                <c:pt idx="5088">
                  <c:v>-1232.892822</c:v>
                </c:pt>
                <c:pt idx="5089">
                  <c:v>-1232.8210449999999</c:v>
                </c:pt>
                <c:pt idx="5090">
                  <c:v>-1232.7493899999999</c:v>
                </c:pt>
                <c:pt idx="5091">
                  <c:v>-1232.6773679999999</c:v>
                </c:pt>
                <c:pt idx="5092">
                  <c:v>-1232.605591</c:v>
                </c:pt>
                <c:pt idx="5093">
                  <c:v>-1232.533813</c:v>
                </c:pt>
                <c:pt idx="5094">
                  <c:v>-1232.4620359999999</c:v>
                </c:pt>
                <c:pt idx="5095">
                  <c:v>-1232.390259</c:v>
                </c:pt>
                <c:pt idx="5096">
                  <c:v>-1232.318726</c:v>
                </c:pt>
                <c:pt idx="5097">
                  <c:v>-1232.2470699999999</c:v>
                </c:pt>
                <c:pt idx="5098">
                  <c:v>-1232.175659</c:v>
                </c:pt>
                <c:pt idx="5099">
                  <c:v>-1232.1038820000001</c:v>
                </c:pt>
                <c:pt idx="5100">
                  <c:v>-1232.0325929999999</c:v>
                </c:pt>
                <c:pt idx="5101">
                  <c:v>-1231.9614260000001</c:v>
                </c:pt>
                <c:pt idx="5102">
                  <c:v>-1231.890259</c:v>
                </c:pt>
                <c:pt idx="5103">
                  <c:v>-1231.819092</c:v>
                </c:pt>
                <c:pt idx="5104">
                  <c:v>-1231.7479249999999</c:v>
                </c:pt>
                <c:pt idx="5105">
                  <c:v>-1231.677246</c:v>
                </c:pt>
                <c:pt idx="5106">
                  <c:v>-1231.6062010000001</c:v>
                </c:pt>
                <c:pt idx="5107">
                  <c:v>-1231.5354</c:v>
                </c:pt>
                <c:pt idx="5108">
                  <c:v>-1231.4647219999999</c:v>
                </c:pt>
                <c:pt idx="5109">
                  <c:v>-1231.394043</c:v>
                </c:pt>
                <c:pt idx="5110">
                  <c:v>-1231.3238530000001</c:v>
                </c:pt>
                <c:pt idx="5111">
                  <c:v>-1231.2532960000001</c:v>
                </c:pt>
                <c:pt idx="5112">
                  <c:v>-1231.1832280000001</c:v>
                </c:pt>
                <c:pt idx="5113">
                  <c:v>-1231.1129149999999</c:v>
                </c:pt>
                <c:pt idx="5114">
                  <c:v>-1231.0428469999999</c:v>
                </c:pt>
                <c:pt idx="5115">
                  <c:v>-1230.9729</c:v>
                </c:pt>
                <c:pt idx="5116">
                  <c:v>-1230.9030760000001</c:v>
                </c:pt>
                <c:pt idx="5117">
                  <c:v>-1230.833496</c:v>
                </c:pt>
                <c:pt idx="5118">
                  <c:v>-1230.7639160000001</c:v>
                </c:pt>
                <c:pt idx="5119">
                  <c:v>-1230.6945800000001</c:v>
                </c:pt>
                <c:pt idx="5120">
                  <c:v>-1230.6251219999999</c:v>
                </c:pt>
                <c:pt idx="5121">
                  <c:v>-1230.5561520000001</c:v>
                </c:pt>
                <c:pt idx="5122">
                  <c:v>-1230.487061</c:v>
                </c:pt>
                <c:pt idx="5123">
                  <c:v>-1230.4183350000001</c:v>
                </c:pt>
                <c:pt idx="5124">
                  <c:v>-1230.349487</c:v>
                </c:pt>
                <c:pt idx="5125">
                  <c:v>-1230.2807620000001</c:v>
                </c:pt>
                <c:pt idx="5126">
                  <c:v>-1230.2124020000001</c:v>
                </c:pt>
                <c:pt idx="5127">
                  <c:v>-1230.1441649999999</c:v>
                </c:pt>
                <c:pt idx="5128">
                  <c:v>-1230.075928</c:v>
                </c:pt>
                <c:pt idx="5129">
                  <c:v>-1230.0078129999999</c:v>
                </c:pt>
                <c:pt idx="5130">
                  <c:v>-1229.940063</c:v>
                </c:pt>
                <c:pt idx="5131">
                  <c:v>-1229.872314</c:v>
                </c:pt>
                <c:pt idx="5132">
                  <c:v>-1229.8045649999999</c:v>
                </c:pt>
                <c:pt idx="5133">
                  <c:v>-1229.737183</c:v>
                </c:pt>
                <c:pt idx="5134">
                  <c:v>-1229.6701660000001</c:v>
                </c:pt>
                <c:pt idx="5135">
                  <c:v>-1229.602905</c:v>
                </c:pt>
                <c:pt idx="5136">
                  <c:v>-1229.5361330000001</c:v>
                </c:pt>
                <c:pt idx="5137">
                  <c:v>-1229.4692379999999</c:v>
                </c:pt>
                <c:pt idx="5138">
                  <c:v>-1229.4025879999999</c:v>
                </c:pt>
                <c:pt idx="5139">
                  <c:v>-1229.336182</c:v>
                </c:pt>
                <c:pt idx="5140">
                  <c:v>-1229.2700199999999</c:v>
                </c:pt>
                <c:pt idx="5141">
                  <c:v>-1229.203857</c:v>
                </c:pt>
                <c:pt idx="5142">
                  <c:v>-1229.137939</c:v>
                </c:pt>
                <c:pt idx="5143">
                  <c:v>-1229.072388</c:v>
                </c:pt>
                <c:pt idx="5144">
                  <c:v>-1229.006592</c:v>
                </c:pt>
                <c:pt idx="5145">
                  <c:v>-1228.940918</c:v>
                </c:pt>
                <c:pt idx="5146">
                  <c:v>-1228.8758539999999</c:v>
                </c:pt>
                <c:pt idx="5147">
                  <c:v>-1228.8107910000001</c:v>
                </c:pt>
                <c:pt idx="5148">
                  <c:v>-1228.7459719999999</c:v>
                </c:pt>
                <c:pt idx="5149">
                  <c:v>-1228.68103</c:v>
                </c:pt>
                <c:pt idx="5150">
                  <c:v>-1228.616577</c:v>
                </c:pt>
                <c:pt idx="5151">
                  <c:v>-1228.5523679999999</c:v>
                </c:pt>
                <c:pt idx="5152">
                  <c:v>-1228.4880370000001</c:v>
                </c:pt>
                <c:pt idx="5153">
                  <c:v>-1228.4239500000001</c:v>
                </c:pt>
                <c:pt idx="5154">
                  <c:v>-1228.3599850000001</c:v>
                </c:pt>
                <c:pt idx="5155">
                  <c:v>-1228.2963870000001</c:v>
                </c:pt>
                <c:pt idx="5156">
                  <c:v>-1228.2326660000001</c:v>
                </c:pt>
                <c:pt idx="5157">
                  <c:v>-1228.169312</c:v>
                </c:pt>
                <c:pt idx="5158">
                  <c:v>-1228.1060789999999</c:v>
                </c:pt>
                <c:pt idx="5159">
                  <c:v>-1228.0432129999999</c:v>
                </c:pt>
                <c:pt idx="5160">
                  <c:v>-1227.980225</c:v>
                </c:pt>
                <c:pt idx="5161">
                  <c:v>-1227.9174800000001</c:v>
                </c:pt>
                <c:pt idx="5162">
                  <c:v>-1227.8551030000001</c:v>
                </c:pt>
                <c:pt idx="5163">
                  <c:v>-1227.792725</c:v>
                </c:pt>
                <c:pt idx="5164">
                  <c:v>-1227.7304690000001</c:v>
                </c:pt>
                <c:pt idx="5165">
                  <c:v>-1227.6685789999999</c:v>
                </c:pt>
                <c:pt idx="5166">
                  <c:v>-1227.606689</c:v>
                </c:pt>
                <c:pt idx="5167">
                  <c:v>-1227.545044</c:v>
                </c:pt>
                <c:pt idx="5168">
                  <c:v>-1227.4835210000001</c:v>
                </c:pt>
                <c:pt idx="5169">
                  <c:v>-1227.4223629999999</c:v>
                </c:pt>
                <c:pt idx="5170">
                  <c:v>-1227.3614500000001</c:v>
                </c:pt>
                <c:pt idx="5171">
                  <c:v>-1227.3005370000001</c:v>
                </c:pt>
                <c:pt idx="5172">
                  <c:v>-1227.23999</c:v>
                </c:pt>
                <c:pt idx="5173">
                  <c:v>-1227.1791989999999</c:v>
                </c:pt>
                <c:pt idx="5174">
                  <c:v>-1227.1188959999999</c:v>
                </c:pt>
                <c:pt idx="5175">
                  <c:v>-1227.058716</c:v>
                </c:pt>
                <c:pt idx="5176">
                  <c:v>-1226.998779</c:v>
                </c:pt>
                <c:pt idx="5177">
                  <c:v>-1226.9388429999999</c:v>
                </c:pt>
                <c:pt idx="5178">
                  <c:v>-1226.8793949999999</c:v>
                </c:pt>
                <c:pt idx="5179">
                  <c:v>-1226.820068</c:v>
                </c:pt>
                <c:pt idx="5180">
                  <c:v>-1226.7607419999999</c:v>
                </c:pt>
                <c:pt idx="5181">
                  <c:v>-1226.7016599999999</c:v>
                </c:pt>
                <c:pt idx="5182">
                  <c:v>-1226.642822</c:v>
                </c:pt>
                <c:pt idx="5183">
                  <c:v>-1226.584351</c:v>
                </c:pt>
                <c:pt idx="5184">
                  <c:v>-1226.525879</c:v>
                </c:pt>
                <c:pt idx="5185">
                  <c:v>-1226.467529</c:v>
                </c:pt>
                <c:pt idx="5186">
                  <c:v>-1226.4094239999999</c:v>
                </c:pt>
                <c:pt idx="5187">
                  <c:v>-1226.3514399999999</c:v>
                </c:pt>
                <c:pt idx="5188">
                  <c:v>-1226.294067</c:v>
                </c:pt>
                <c:pt idx="5189">
                  <c:v>-1226.236328</c:v>
                </c:pt>
                <c:pt idx="5190">
                  <c:v>-1226.1789550000001</c:v>
                </c:pt>
                <c:pt idx="5191">
                  <c:v>-1226.1220699999999</c:v>
                </c:pt>
                <c:pt idx="5192">
                  <c:v>-1226.0649410000001</c:v>
                </c:pt>
                <c:pt idx="5193">
                  <c:v>-1226.0083010000001</c:v>
                </c:pt>
                <c:pt idx="5194">
                  <c:v>-1225.9517820000001</c:v>
                </c:pt>
                <c:pt idx="5195">
                  <c:v>-1225.8953859999999</c:v>
                </c:pt>
                <c:pt idx="5196">
                  <c:v>-1225.8393550000001</c:v>
                </c:pt>
                <c:pt idx="5197">
                  <c:v>-1225.7833250000001</c:v>
                </c:pt>
                <c:pt idx="5198">
                  <c:v>-1225.7276609999999</c:v>
                </c:pt>
                <c:pt idx="5199">
                  <c:v>-1225.672241</c:v>
                </c:pt>
                <c:pt idx="5200">
                  <c:v>-1225.6170649999999</c:v>
                </c:pt>
                <c:pt idx="5201">
                  <c:v>-1225.561768</c:v>
                </c:pt>
                <c:pt idx="5202">
                  <c:v>-1225.5070800000001</c:v>
                </c:pt>
                <c:pt idx="5203">
                  <c:v>-1225.4522710000001</c:v>
                </c:pt>
                <c:pt idx="5204">
                  <c:v>-1225.3979489999999</c:v>
                </c:pt>
                <c:pt idx="5205">
                  <c:v>-1225.3438719999999</c:v>
                </c:pt>
                <c:pt idx="5206">
                  <c:v>-1225.289673</c:v>
                </c:pt>
                <c:pt idx="5207">
                  <c:v>-1225.2360839999999</c:v>
                </c:pt>
                <c:pt idx="5208">
                  <c:v>-1225.1827390000001</c:v>
                </c:pt>
                <c:pt idx="5209">
                  <c:v>-1225.1292719999999</c:v>
                </c:pt>
                <c:pt idx="5210">
                  <c:v>-1225.076294</c:v>
                </c:pt>
                <c:pt idx="5211">
                  <c:v>-1225.0235600000001</c:v>
                </c:pt>
                <c:pt idx="5212">
                  <c:v>-1224.970947</c:v>
                </c:pt>
                <c:pt idx="5213">
                  <c:v>-1224.9187010000001</c:v>
                </c:pt>
                <c:pt idx="5214">
                  <c:v>-1224.866577</c:v>
                </c:pt>
                <c:pt idx="5215">
                  <c:v>-1224.814697</c:v>
                </c:pt>
                <c:pt idx="5216">
                  <c:v>-1224.763062</c:v>
                </c:pt>
                <c:pt idx="5217">
                  <c:v>-1224.7120359999999</c:v>
                </c:pt>
                <c:pt idx="5218">
                  <c:v>-1224.6610109999999</c:v>
                </c:pt>
                <c:pt idx="5219">
                  <c:v>-1224.6102289999999</c:v>
                </c:pt>
                <c:pt idx="5220">
                  <c:v>-1224.559814</c:v>
                </c:pt>
                <c:pt idx="5221">
                  <c:v>-1224.5095209999999</c:v>
                </c:pt>
                <c:pt idx="5222">
                  <c:v>-1224.459595</c:v>
                </c:pt>
                <c:pt idx="5223">
                  <c:v>-1224.4099120000001</c:v>
                </c:pt>
                <c:pt idx="5224">
                  <c:v>-1224.3604740000001</c:v>
                </c:pt>
                <c:pt idx="5225">
                  <c:v>-1224.311279</c:v>
                </c:pt>
                <c:pt idx="5226">
                  <c:v>-1224.262573</c:v>
                </c:pt>
                <c:pt idx="5227">
                  <c:v>-1224.214111</c:v>
                </c:pt>
                <c:pt idx="5228">
                  <c:v>-1224.1657709999999</c:v>
                </c:pt>
                <c:pt idx="5229">
                  <c:v>-1224.117798</c:v>
                </c:pt>
                <c:pt idx="5230">
                  <c:v>-1224.0703129999999</c:v>
                </c:pt>
                <c:pt idx="5231">
                  <c:v>-1224.022827</c:v>
                </c:pt>
                <c:pt idx="5232">
                  <c:v>-1223.9757079999999</c:v>
                </c:pt>
                <c:pt idx="5233">
                  <c:v>-1223.9289550000001</c:v>
                </c:pt>
                <c:pt idx="5234">
                  <c:v>-1223.8824460000001</c:v>
                </c:pt>
                <c:pt idx="5235">
                  <c:v>-1223.836548</c:v>
                </c:pt>
                <c:pt idx="5236">
                  <c:v>-1223.790894</c:v>
                </c:pt>
                <c:pt idx="5237">
                  <c:v>-1223.745361</c:v>
                </c:pt>
                <c:pt idx="5238">
                  <c:v>-1223.700317</c:v>
                </c:pt>
                <c:pt idx="5239">
                  <c:v>-1223.655518</c:v>
                </c:pt>
                <c:pt idx="5240">
                  <c:v>-1223.611206</c:v>
                </c:pt>
                <c:pt idx="5241">
                  <c:v>-1223.567139</c:v>
                </c:pt>
                <c:pt idx="5242">
                  <c:v>-1223.5234379999999</c:v>
                </c:pt>
                <c:pt idx="5243">
                  <c:v>-1223.4801030000001</c:v>
                </c:pt>
                <c:pt idx="5244">
                  <c:v>-1223.4372559999999</c:v>
                </c:pt>
                <c:pt idx="5245">
                  <c:v>-1223.3946530000001</c:v>
                </c:pt>
                <c:pt idx="5246">
                  <c:v>-1223.352539</c:v>
                </c:pt>
                <c:pt idx="5247">
                  <c:v>-1223.310547</c:v>
                </c:pt>
                <c:pt idx="5248">
                  <c:v>-1223.269043</c:v>
                </c:pt>
                <c:pt idx="5249">
                  <c:v>-1223.227783</c:v>
                </c:pt>
                <c:pt idx="5250">
                  <c:v>-1223.187134</c:v>
                </c:pt>
                <c:pt idx="5251">
                  <c:v>-1223.1469729999999</c:v>
                </c:pt>
                <c:pt idx="5252">
                  <c:v>-1223.1069339999999</c:v>
                </c:pt>
                <c:pt idx="5253">
                  <c:v>-1223.0676269999999</c:v>
                </c:pt>
                <c:pt idx="5254">
                  <c:v>-1223.028564</c:v>
                </c:pt>
                <c:pt idx="5255">
                  <c:v>-1222.989746</c:v>
                </c:pt>
                <c:pt idx="5256">
                  <c:v>-1222.951538</c:v>
                </c:pt>
                <c:pt idx="5257">
                  <c:v>-1222.9136960000001</c:v>
                </c:pt>
                <c:pt idx="5258">
                  <c:v>-1222.8764650000001</c:v>
                </c:pt>
                <c:pt idx="5259">
                  <c:v>-1222.8393550000001</c:v>
                </c:pt>
                <c:pt idx="5260">
                  <c:v>-1222.802856</c:v>
                </c:pt>
                <c:pt idx="5261">
                  <c:v>-1222.7669679999999</c:v>
                </c:pt>
                <c:pt idx="5262">
                  <c:v>-1222.7310789999999</c:v>
                </c:pt>
                <c:pt idx="5263">
                  <c:v>-1222.6960449999999</c:v>
                </c:pt>
                <c:pt idx="5264">
                  <c:v>-1222.6613769999999</c:v>
                </c:pt>
                <c:pt idx="5265">
                  <c:v>-1222.627197</c:v>
                </c:pt>
                <c:pt idx="5266">
                  <c:v>-1222.5932620000001</c:v>
                </c:pt>
                <c:pt idx="5267">
                  <c:v>-1222.559937</c:v>
                </c:pt>
                <c:pt idx="5268">
                  <c:v>-1222.5271</c:v>
                </c:pt>
                <c:pt idx="5269">
                  <c:v>-1222.4945070000001</c:v>
                </c:pt>
                <c:pt idx="5270">
                  <c:v>-1222.4628909999999</c:v>
                </c:pt>
                <c:pt idx="5271">
                  <c:v>-1222.431519</c:v>
                </c:pt>
                <c:pt idx="5272">
                  <c:v>-1222.400879</c:v>
                </c:pt>
                <c:pt idx="5273">
                  <c:v>-1222.3706050000001</c:v>
                </c:pt>
                <c:pt idx="5274">
                  <c:v>-1222.3408199999999</c:v>
                </c:pt>
                <c:pt idx="5275">
                  <c:v>-1222.3111570000001</c:v>
                </c:pt>
                <c:pt idx="5276">
                  <c:v>-1222.2827150000001</c:v>
                </c:pt>
                <c:pt idx="5277">
                  <c:v>-1222.25415</c:v>
                </c:pt>
                <c:pt idx="5278">
                  <c:v>-1222.2266850000001</c:v>
                </c:pt>
                <c:pt idx="5279">
                  <c:v>-1222.199341</c:v>
                </c:pt>
                <c:pt idx="5280">
                  <c:v>-1222.1728519999999</c:v>
                </c:pt>
                <c:pt idx="5281">
                  <c:v>-1222.146606</c:v>
                </c:pt>
                <c:pt idx="5282">
                  <c:v>-1222.1209719999999</c:v>
                </c:pt>
                <c:pt idx="5283">
                  <c:v>-1222.095947</c:v>
                </c:pt>
                <c:pt idx="5284">
                  <c:v>-1222.071655</c:v>
                </c:pt>
                <c:pt idx="5285">
                  <c:v>-1222.0478519999999</c:v>
                </c:pt>
                <c:pt idx="5286">
                  <c:v>-1222.024414</c:v>
                </c:pt>
                <c:pt idx="5287">
                  <c:v>-1222.001587</c:v>
                </c:pt>
                <c:pt idx="5288">
                  <c:v>-1221.97937</c:v>
                </c:pt>
                <c:pt idx="5289">
                  <c:v>-1221.9576420000001</c:v>
                </c:pt>
                <c:pt idx="5290">
                  <c:v>-1221.9366460000001</c:v>
                </c:pt>
                <c:pt idx="5291">
                  <c:v>-1221.91626</c:v>
                </c:pt>
                <c:pt idx="5292">
                  <c:v>-1221.8967290000001</c:v>
                </c:pt>
                <c:pt idx="5293">
                  <c:v>-1221.877563</c:v>
                </c:pt>
                <c:pt idx="5294">
                  <c:v>-1221.858643</c:v>
                </c:pt>
                <c:pt idx="5295">
                  <c:v>-1221.8408199999999</c:v>
                </c:pt>
                <c:pt idx="5296">
                  <c:v>-1221.8232419999999</c:v>
                </c:pt>
                <c:pt idx="5297">
                  <c:v>-1221.806274</c:v>
                </c:pt>
                <c:pt idx="5298">
                  <c:v>-1221.790405</c:v>
                </c:pt>
                <c:pt idx="5299">
                  <c:v>-1221.774658</c:v>
                </c:pt>
                <c:pt idx="5300">
                  <c:v>-1221.7597659999999</c:v>
                </c:pt>
                <c:pt idx="5301">
                  <c:v>-1221.74585</c:v>
                </c:pt>
                <c:pt idx="5302">
                  <c:v>-1221.7319339999999</c:v>
                </c:pt>
                <c:pt idx="5303">
                  <c:v>-1221.7188719999999</c:v>
                </c:pt>
                <c:pt idx="5304">
                  <c:v>-1221.706543</c:v>
                </c:pt>
                <c:pt idx="5305">
                  <c:v>-1221.694336</c:v>
                </c:pt>
                <c:pt idx="5306">
                  <c:v>-1221.6834719999999</c:v>
                </c:pt>
                <c:pt idx="5307">
                  <c:v>-1221.6727289999999</c:v>
                </c:pt>
                <c:pt idx="5308">
                  <c:v>-1221.663086</c:v>
                </c:pt>
                <c:pt idx="5309">
                  <c:v>-1221.654053</c:v>
                </c:pt>
                <c:pt idx="5310">
                  <c:v>-1221.645264</c:v>
                </c:pt>
                <c:pt idx="5311">
                  <c:v>-1221.637207</c:v>
                </c:pt>
                <c:pt idx="5312">
                  <c:v>-1221.630005</c:v>
                </c:pt>
                <c:pt idx="5313">
                  <c:v>-1221.6232910000001</c:v>
                </c:pt>
                <c:pt idx="5314">
                  <c:v>-1221.6171879999999</c:v>
                </c:pt>
                <c:pt idx="5315">
                  <c:v>-1221.611938</c:v>
                </c:pt>
                <c:pt idx="5316">
                  <c:v>-1221.607178</c:v>
                </c:pt>
                <c:pt idx="5317">
                  <c:v>-1221.603149</c:v>
                </c:pt>
                <c:pt idx="5318">
                  <c:v>-1221.599731</c:v>
                </c:pt>
                <c:pt idx="5319">
                  <c:v>-1221.5966800000001</c:v>
                </c:pt>
                <c:pt idx="5320">
                  <c:v>-1221.5947269999999</c:v>
                </c:pt>
                <c:pt idx="5321">
                  <c:v>-1221.5932620000001</c:v>
                </c:pt>
                <c:pt idx="5322">
                  <c:v>-1221.592529</c:v>
                </c:pt>
                <c:pt idx="5323">
                  <c:v>-1221.5924070000001</c:v>
                </c:pt>
                <c:pt idx="5324">
                  <c:v>-1221.593018</c:v>
                </c:pt>
                <c:pt idx="5325">
                  <c:v>-1221.5943600000001</c:v>
                </c:pt>
                <c:pt idx="5326">
                  <c:v>-1221.5961910000001</c:v>
                </c:pt>
                <c:pt idx="5327">
                  <c:v>-1221.598755</c:v>
                </c:pt>
                <c:pt idx="5328">
                  <c:v>-1221.601807</c:v>
                </c:pt>
                <c:pt idx="5329">
                  <c:v>-1221.6057129999999</c:v>
                </c:pt>
                <c:pt idx="5330">
                  <c:v>-1221.610107</c:v>
                </c:pt>
                <c:pt idx="5331">
                  <c:v>-1221.6152340000001</c:v>
                </c:pt>
                <c:pt idx="5332">
                  <c:v>-1221.6210940000001</c:v>
                </c:pt>
                <c:pt idx="5333">
                  <c:v>-1221.6274410000001</c:v>
                </c:pt>
                <c:pt idx="5334">
                  <c:v>-1221.6342770000001</c:v>
                </c:pt>
                <c:pt idx="5335">
                  <c:v>-1221.642212</c:v>
                </c:pt>
                <c:pt idx="5336">
                  <c:v>-1221.650635</c:v>
                </c:pt>
                <c:pt idx="5337">
                  <c:v>-1221.6595460000001</c:v>
                </c:pt>
                <c:pt idx="5338">
                  <c:v>-1221.6694339999999</c:v>
                </c:pt>
                <c:pt idx="5339">
                  <c:v>-1221.6796879999999</c:v>
                </c:pt>
                <c:pt idx="5340">
                  <c:v>-1221.690308</c:v>
                </c:pt>
                <c:pt idx="5341">
                  <c:v>-1221.701904</c:v>
                </c:pt>
                <c:pt idx="5342">
                  <c:v>-1221.714111</c:v>
                </c:pt>
                <c:pt idx="5343">
                  <c:v>-1221.7269289999999</c:v>
                </c:pt>
                <c:pt idx="5344">
                  <c:v>-1221.7402340000001</c:v>
                </c:pt>
                <c:pt idx="5345">
                  <c:v>-1221.7543949999999</c:v>
                </c:pt>
                <c:pt idx="5346">
                  <c:v>-1221.769043</c:v>
                </c:pt>
                <c:pt idx="5347">
                  <c:v>-1221.7841800000001</c:v>
                </c:pt>
                <c:pt idx="5348">
                  <c:v>-1221.8000489999999</c:v>
                </c:pt>
                <c:pt idx="5349">
                  <c:v>-1221.8164059999999</c:v>
                </c:pt>
                <c:pt idx="5350">
                  <c:v>-1221.833496</c:v>
                </c:pt>
                <c:pt idx="5351">
                  <c:v>-1221.8510739999999</c:v>
                </c:pt>
                <c:pt idx="5352">
                  <c:v>-1221.8691409999999</c:v>
                </c:pt>
                <c:pt idx="5353">
                  <c:v>-1221.888062</c:v>
                </c:pt>
                <c:pt idx="5354">
                  <c:v>-1221.9073490000001</c:v>
                </c:pt>
                <c:pt idx="5355">
                  <c:v>-1221.927246</c:v>
                </c:pt>
                <c:pt idx="5356">
                  <c:v>-1221.947876</c:v>
                </c:pt>
                <c:pt idx="5357">
                  <c:v>-1221.9689940000001</c:v>
                </c:pt>
                <c:pt idx="5358">
                  <c:v>-1221.990601</c:v>
                </c:pt>
                <c:pt idx="5359">
                  <c:v>-1222.0126949999999</c:v>
                </c:pt>
                <c:pt idx="5360">
                  <c:v>-1222.0355219999999</c:v>
                </c:pt>
                <c:pt idx="5361">
                  <c:v>-1222.058716</c:v>
                </c:pt>
                <c:pt idx="5362">
                  <c:v>-1222.082764</c:v>
                </c:pt>
                <c:pt idx="5363">
                  <c:v>-1222.1069339999999</c:v>
                </c:pt>
                <c:pt idx="5364">
                  <c:v>-1222.1319579999999</c:v>
                </c:pt>
                <c:pt idx="5365">
                  <c:v>-1222.1572269999999</c:v>
                </c:pt>
                <c:pt idx="5366">
                  <c:v>-1222.1831050000001</c:v>
                </c:pt>
                <c:pt idx="5367">
                  <c:v>-1222.2094729999999</c:v>
                </c:pt>
                <c:pt idx="5368">
                  <c:v>-1222.236328</c:v>
                </c:pt>
                <c:pt idx="5369">
                  <c:v>-1222.2635499999999</c:v>
                </c:pt>
                <c:pt idx="5370">
                  <c:v>-1222.2913820000001</c:v>
                </c:pt>
                <c:pt idx="5371">
                  <c:v>-1222.3199460000001</c:v>
                </c:pt>
                <c:pt idx="5372">
                  <c:v>-1222.348755</c:v>
                </c:pt>
                <c:pt idx="5373">
                  <c:v>-1222.377686</c:v>
                </c:pt>
                <c:pt idx="5374">
                  <c:v>-1222.407471</c:v>
                </c:pt>
                <c:pt idx="5375">
                  <c:v>-1222.4376219999999</c:v>
                </c:pt>
                <c:pt idx="5376">
                  <c:v>-1222.4682620000001</c:v>
                </c:pt>
                <c:pt idx="5377">
                  <c:v>-1222.499268</c:v>
                </c:pt>
                <c:pt idx="5378">
                  <c:v>-1222.530518</c:v>
                </c:pt>
                <c:pt idx="5379">
                  <c:v>-1222.5625</c:v>
                </c:pt>
                <c:pt idx="5380">
                  <c:v>-1222.594482</c:v>
                </c:pt>
                <c:pt idx="5381">
                  <c:v>-1222.627197</c:v>
                </c:pt>
                <c:pt idx="5382">
                  <c:v>-1222.6601559999999</c:v>
                </c:pt>
                <c:pt idx="5383">
                  <c:v>-1222.693481</c:v>
                </c:pt>
                <c:pt idx="5384">
                  <c:v>-1222.727173</c:v>
                </c:pt>
                <c:pt idx="5385">
                  <c:v>-1222.7612300000001</c:v>
                </c:pt>
                <c:pt idx="5386">
                  <c:v>-1222.795654</c:v>
                </c:pt>
                <c:pt idx="5387">
                  <c:v>-1222.8304439999999</c:v>
                </c:pt>
                <c:pt idx="5388">
                  <c:v>-1222.8654790000001</c:v>
                </c:pt>
                <c:pt idx="5389">
                  <c:v>-1222.901001</c:v>
                </c:pt>
                <c:pt idx="5390">
                  <c:v>-1222.9365230000001</c:v>
                </c:pt>
                <c:pt idx="5391">
                  <c:v>-1222.9727780000001</c:v>
                </c:pt>
                <c:pt idx="5392">
                  <c:v>-1223.009033</c:v>
                </c:pt>
                <c:pt idx="5393">
                  <c:v>-1223.0457759999999</c:v>
                </c:pt>
                <c:pt idx="5394">
                  <c:v>-1223.0826420000001</c:v>
                </c:pt>
                <c:pt idx="5395">
                  <c:v>-1223.1198730000001</c:v>
                </c:pt>
                <c:pt idx="5396">
                  <c:v>-1223.1571039999999</c:v>
                </c:pt>
                <c:pt idx="5397">
                  <c:v>-1223.1948239999999</c:v>
                </c:pt>
                <c:pt idx="5398">
                  <c:v>-1223.232788</c:v>
                </c:pt>
                <c:pt idx="5399">
                  <c:v>-1223.2711179999999</c:v>
                </c:pt>
                <c:pt idx="5400">
                  <c:v>-1223.309448</c:v>
                </c:pt>
                <c:pt idx="5401">
                  <c:v>-1223.3479</c:v>
                </c:pt>
                <c:pt idx="5402">
                  <c:v>-1223.3867190000001</c:v>
                </c:pt>
                <c:pt idx="5403">
                  <c:v>-1223.4257809999999</c:v>
                </c:pt>
                <c:pt idx="5404">
                  <c:v>-1223.4648440000001</c:v>
                </c:pt>
                <c:pt idx="5405">
                  <c:v>-1223.5043949999999</c:v>
                </c:pt>
                <c:pt idx="5406">
                  <c:v>-1223.543823</c:v>
                </c:pt>
                <c:pt idx="5407">
                  <c:v>-1223.583496</c:v>
                </c:pt>
                <c:pt idx="5408">
                  <c:v>-1223.623413</c:v>
                </c:pt>
                <c:pt idx="5409">
                  <c:v>-1223.6635739999999</c:v>
                </c:pt>
                <c:pt idx="5410">
                  <c:v>-1223.7036129999999</c:v>
                </c:pt>
                <c:pt idx="5411">
                  <c:v>-1223.743774</c:v>
                </c:pt>
                <c:pt idx="5412">
                  <c:v>-1223.784058</c:v>
                </c:pt>
                <c:pt idx="5413">
                  <c:v>-1223.8248289999999</c:v>
                </c:pt>
                <c:pt idx="5414">
                  <c:v>-1223.865112</c:v>
                </c:pt>
                <c:pt idx="5415">
                  <c:v>-1223.905884</c:v>
                </c:pt>
                <c:pt idx="5416">
                  <c:v>-1223.946655</c:v>
                </c:pt>
                <c:pt idx="5417">
                  <c:v>-1223.9873050000001</c:v>
                </c:pt>
                <c:pt idx="5418">
                  <c:v>-1224.0280760000001</c:v>
                </c:pt>
                <c:pt idx="5419">
                  <c:v>-1224.0688479999999</c:v>
                </c:pt>
                <c:pt idx="5420">
                  <c:v>-1224.1098629999999</c:v>
                </c:pt>
                <c:pt idx="5421">
                  <c:v>-1224.150879</c:v>
                </c:pt>
                <c:pt idx="5422">
                  <c:v>-1224.1917719999999</c:v>
                </c:pt>
                <c:pt idx="5423">
                  <c:v>-1224.232788</c:v>
                </c:pt>
                <c:pt idx="5424">
                  <c:v>-1224.2738039999999</c:v>
                </c:pt>
                <c:pt idx="5425">
                  <c:v>-1224.3149410000001</c:v>
                </c:pt>
                <c:pt idx="5426">
                  <c:v>-1224.355957</c:v>
                </c:pt>
                <c:pt idx="5427">
                  <c:v>-1224.3967290000001</c:v>
                </c:pt>
                <c:pt idx="5428">
                  <c:v>-1224.437866</c:v>
                </c:pt>
                <c:pt idx="5429">
                  <c:v>-1224.47876</c:v>
                </c:pt>
                <c:pt idx="5430">
                  <c:v>-1224.5196530000001</c:v>
                </c:pt>
                <c:pt idx="5431">
                  <c:v>-1224.560303</c:v>
                </c:pt>
                <c:pt idx="5432">
                  <c:v>-1224.6011960000001</c:v>
                </c:pt>
                <c:pt idx="5433">
                  <c:v>-1224.641846</c:v>
                </c:pt>
                <c:pt idx="5434">
                  <c:v>-1224.682495</c:v>
                </c:pt>
                <c:pt idx="5435">
                  <c:v>-1224.7230219999999</c:v>
                </c:pt>
                <c:pt idx="5436">
                  <c:v>-1224.763428</c:v>
                </c:pt>
                <c:pt idx="5437">
                  <c:v>-1224.8039550000001</c:v>
                </c:pt>
                <c:pt idx="5438">
                  <c:v>-1224.8439940000001</c:v>
                </c:pt>
                <c:pt idx="5439">
                  <c:v>-1224.8842770000001</c:v>
                </c:pt>
                <c:pt idx="5440">
                  <c:v>-1224.924438</c:v>
                </c:pt>
                <c:pt idx="5441">
                  <c:v>-1224.964111</c:v>
                </c:pt>
                <c:pt idx="5442">
                  <c:v>-1225.0040280000001</c:v>
                </c:pt>
                <c:pt idx="5443">
                  <c:v>-1225.0437010000001</c:v>
                </c:pt>
                <c:pt idx="5444">
                  <c:v>-1225.083496</c:v>
                </c:pt>
                <c:pt idx="5445">
                  <c:v>-1225.122803</c:v>
                </c:pt>
                <c:pt idx="5446">
                  <c:v>-1225.161987</c:v>
                </c:pt>
                <c:pt idx="5447">
                  <c:v>-1225.2010499999999</c:v>
                </c:pt>
                <c:pt idx="5448">
                  <c:v>-1225.240112</c:v>
                </c:pt>
                <c:pt idx="5449">
                  <c:v>-1225.2788089999999</c:v>
                </c:pt>
                <c:pt idx="5450">
                  <c:v>-1225.317505</c:v>
                </c:pt>
                <c:pt idx="5451">
                  <c:v>-1225.3558350000001</c:v>
                </c:pt>
                <c:pt idx="5452">
                  <c:v>-1225.394043</c:v>
                </c:pt>
                <c:pt idx="5453">
                  <c:v>-1225.432251</c:v>
                </c:pt>
                <c:pt idx="5454">
                  <c:v>-1225.469971</c:v>
                </c:pt>
                <c:pt idx="5455">
                  <c:v>-1225.5078129999999</c:v>
                </c:pt>
                <c:pt idx="5456">
                  <c:v>-1225.5451660000001</c:v>
                </c:pt>
                <c:pt idx="5457">
                  <c:v>-1225.5825199999999</c:v>
                </c:pt>
                <c:pt idx="5458">
                  <c:v>-1225.619385</c:v>
                </c:pt>
                <c:pt idx="5459">
                  <c:v>-1225.6563719999999</c:v>
                </c:pt>
                <c:pt idx="5460">
                  <c:v>-1225.692871</c:v>
                </c:pt>
                <c:pt idx="5461">
                  <c:v>-1225.72937</c:v>
                </c:pt>
                <c:pt idx="5462">
                  <c:v>-1225.7653809999999</c:v>
                </c:pt>
                <c:pt idx="5463">
                  <c:v>-1225.8012699999999</c:v>
                </c:pt>
                <c:pt idx="5464">
                  <c:v>-1225.836914</c:v>
                </c:pt>
                <c:pt idx="5465">
                  <c:v>-1225.872314</c:v>
                </c:pt>
                <c:pt idx="5466">
                  <c:v>-1225.9075929999999</c:v>
                </c:pt>
                <c:pt idx="5467">
                  <c:v>-1225.942505</c:v>
                </c:pt>
                <c:pt idx="5468">
                  <c:v>-1225.977173</c:v>
                </c:pt>
                <c:pt idx="5469">
                  <c:v>-1226.0117190000001</c:v>
                </c:pt>
                <c:pt idx="5470">
                  <c:v>-1226.0458980000001</c:v>
                </c:pt>
                <c:pt idx="5471">
                  <c:v>-1226.079712</c:v>
                </c:pt>
                <c:pt idx="5472">
                  <c:v>-1226.113525</c:v>
                </c:pt>
                <c:pt idx="5473">
                  <c:v>-1226.1469729999999</c:v>
                </c:pt>
                <c:pt idx="5474">
                  <c:v>-1226.1801760000001</c:v>
                </c:pt>
                <c:pt idx="5475">
                  <c:v>-1226.213013</c:v>
                </c:pt>
                <c:pt idx="5476">
                  <c:v>-1226.245361</c:v>
                </c:pt>
                <c:pt idx="5477">
                  <c:v>-1226.2780760000001</c:v>
                </c:pt>
                <c:pt idx="5478">
                  <c:v>-1226.3100589999999</c:v>
                </c:pt>
                <c:pt idx="5479">
                  <c:v>-1226.341797</c:v>
                </c:pt>
                <c:pt idx="5480">
                  <c:v>-1226.3735349999999</c:v>
                </c:pt>
                <c:pt idx="5481">
                  <c:v>-1226.4047849999999</c:v>
                </c:pt>
                <c:pt idx="5482">
                  <c:v>-1226.435913</c:v>
                </c:pt>
                <c:pt idx="5483">
                  <c:v>-1226.4666749999999</c:v>
                </c:pt>
                <c:pt idx="5484">
                  <c:v>-1226.497192</c:v>
                </c:pt>
                <c:pt idx="5485">
                  <c:v>-1226.5273440000001</c:v>
                </c:pt>
                <c:pt idx="5486">
                  <c:v>-1226.557495</c:v>
                </c:pt>
                <c:pt idx="5487">
                  <c:v>-1226.5870359999999</c:v>
                </c:pt>
                <c:pt idx="5488">
                  <c:v>-1226.616577</c:v>
                </c:pt>
                <c:pt idx="5489">
                  <c:v>-1226.645874</c:v>
                </c:pt>
                <c:pt idx="5490">
                  <c:v>-1226.674561</c:v>
                </c:pt>
                <c:pt idx="5491">
                  <c:v>-1226.7033690000001</c:v>
                </c:pt>
                <c:pt idx="5492">
                  <c:v>-1226.731567</c:v>
                </c:pt>
                <c:pt idx="5493">
                  <c:v>-1226.759644</c:v>
                </c:pt>
                <c:pt idx="5494">
                  <c:v>-1226.7875979999999</c:v>
                </c:pt>
                <c:pt idx="5495">
                  <c:v>-1226.815308</c:v>
                </c:pt>
                <c:pt idx="5496">
                  <c:v>-1226.842529</c:v>
                </c:pt>
                <c:pt idx="5497">
                  <c:v>-1226.869995</c:v>
                </c:pt>
                <c:pt idx="5498">
                  <c:v>-1226.8967290000001</c:v>
                </c:pt>
                <c:pt idx="5499">
                  <c:v>-1226.923462</c:v>
                </c:pt>
                <c:pt idx="5500">
                  <c:v>-1226.9498289999999</c:v>
                </c:pt>
                <c:pt idx="5501">
                  <c:v>-1226.9757079999999</c:v>
                </c:pt>
                <c:pt idx="5502">
                  <c:v>-1227.0017089999999</c:v>
                </c:pt>
                <c:pt idx="5503">
                  <c:v>-1227.0272219999999</c:v>
                </c:pt>
                <c:pt idx="5504">
                  <c:v>-1227.0527340000001</c:v>
                </c:pt>
                <c:pt idx="5505">
                  <c:v>-1227.0778809999999</c:v>
                </c:pt>
                <c:pt idx="5506">
                  <c:v>-1227.1030270000001</c:v>
                </c:pt>
                <c:pt idx="5507">
                  <c:v>-1227.127686</c:v>
                </c:pt>
                <c:pt idx="5508">
                  <c:v>-1227.1522219999999</c:v>
                </c:pt>
                <c:pt idx="5509">
                  <c:v>-1227.1761469999999</c:v>
                </c:pt>
                <c:pt idx="5510">
                  <c:v>-1227.2001949999999</c:v>
                </c:pt>
                <c:pt idx="5511">
                  <c:v>-1227.224365</c:v>
                </c:pt>
                <c:pt idx="5512">
                  <c:v>-1227.247803</c:v>
                </c:pt>
                <c:pt idx="5513">
                  <c:v>-1227.27124</c:v>
                </c:pt>
                <c:pt idx="5514">
                  <c:v>-1227.294312</c:v>
                </c:pt>
                <c:pt idx="5515">
                  <c:v>-1227.317139</c:v>
                </c:pt>
                <c:pt idx="5516">
                  <c:v>-1227.3400879999999</c:v>
                </c:pt>
                <c:pt idx="5517">
                  <c:v>-1227.362793</c:v>
                </c:pt>
                <c:pt idx="5518">
                  <c:v>-1227.385376</c:v>
                </c:pt>
                <c:pt idx="5519">
                  <c:v>-1227.4073490000001</c:v>
                </c:pt>
                <c:pt idx="5520">
                  <c:v>-1227.429443</c:v>
                </c:pt>
                <c:pt idx="5521">
                  <c:v>-1227.4514160000001</c:v>
                </c:pt>
                <c:pt idx="5522">
                  <c:v>-1227.4730219999999</c:v>
                </c:pt>
                <c:pt idx="5523">
                  <c:v>-1227.494629</c:v>
                </c:pt>
                <c:pt idx="5524">
                  <c:v>-1227.5158690000001</c:v>
                </c:pt>
                <c:pt idx="5525">
                  <c:v>-1227.5371090000001</c:v>
                </c:pt>
                <c:pt idx="5526">
                  <c:v>-1227.5582280000001</c:v>
                </c:pt>
                <c:pt idx="5527">
                  <c:v>-1227.578857</c:v>
                </c:pt>
                <c:pt idx="5528">
                  <c:v>-1227.5998540000001</c:v>
                </c:pt>
                <c:pt idx="5529">
                  <c:v>-1227.620361</c:v>
                </c:pt>
                <c:pt idx="5530">
                  <c:v>-1227.6408690000001</c:v>
                </c:pt>
                <c:pt idx="5531">
                  <c:v>-1227.661499</c:v>
                </c:pt>
                <c:pt idx="5532">
                  <c:v>-1227.681519</c:v>
                </c:pt>
                <c:pt idx="5533">
                  <c:v>-1227.7017820000001</c:v>
                </c:pt>
                <c:pt idx="5534">
                  <c:v>-1227.7216800000001</c:v>
                </c:pt>
                <c:pt idx="5535">
                  <c:v>-1227.7413329999999</c:v>
                </c:pt>
                <c:pt idx="5536">
                  <c:v>-1227.7612300000001</c:v>
                </c:pt>
                <c:pt idx="5537">
                  <c:v>-1227.780884</c:v>
                </c:pt>
                <c:pt idx="5538">
                  <c:v>-1227.8004149999999</c:v>
                </c:pt>
                <c:pt idx="5539">
                  <c:v>-1227.820068</c:v>
                </c:pt>
                <c:pt idx="5540">
                  <c:v>-1227.8393550000001</c:v>
                </c:pt>
                <c:pt idx="5541">
                  <c:v>-1227.8587649999999</c:v>
                </c:pt>
                <c:pt idx="5542">
                  <c:v>-1227.877808</c:v>
                </c:pt>
                <c:pt idx="5543">
                  <c:v>-1227.897217</c:v>
                </c:pt>
                <c:pt idx="5544">
                  <c:v>-1227.91626</c:v>
                </c:pt>
                <c:pt idx="5545">
                  <c:v>-1227.9354249999999</c:v>
                </c:pt>
                <c:pt idx="5546">
                  <c:v>-1227.9541019999999</c:v>
                </c:pt>
                <c:pt idx="5547">
                  <c:v>-1227.9732670000001</c:v>
                </c:pt>
                <c:pt idx="5548">
                  <c:v>-1227.991943</c:v>
                </c:pt>
                <c:pt idx="5549">
                  <c:v>-1228.0108640000001</c:v>
                </c:pt>
                <c:pt idx="5550">
                  <c:v>-1228.0297849999999</c:v>
                </c:pt>
                <c:pt idx="5551">
                  <c:v>-1228.048462</c:v>
                </c:pt>
                <c:pt idx="5552">
                  <c:v>-1228.0672609999999</c:v>
                </c:pt>
                <c:pt idx="5553">
                  <c:v>-1228.086182</c:v>
                </c:pt>
                <c:pt idx="5554">
                  <c:v>-1228.104736</c:v>
                </c:pt>
                <c:pt idx="5555">
                  <c:v>-1228.123413</c:v>
                </c:pt>
                <c:pt idx="5556">
                  <c:v>-1228.1423339999999</c:v>
                </c:pt>
                <c:pt idx="5557">
                  <c:v>-1228.161255</c:v>
                </c:pt>
                <c:pt idx="5558">
                  <c:v>-1228.1798100000001</c:v>
                </c:pt>
                <c:pt idx="5559">
                  <c:v>-1228.1986079999999</c:v>
                </c:pt>
                <c:pt idx="5560">
                  <c:v>-1228.217529</c:v>
                </c:pt>
                <c:pt idx="5561">
                  <c:v>-1228.236206</c:v>
                </c:pt>
                <c:pt idx="5562">
                  <c:v>-1228.2551269999999</c:v>
                </c:pt>
                <c:pt idx="5563">
                  <c:v>-1228.274048</c:v>
                </c:pt>
                <c:pt idx="5564">
                  <c:v>-1228.2929690000001</c:v>
                </c:pt>
                <c:pt idx="5565">
                  <c:v>-1228.311768</c:v>
                </c:pt>
                <c:pt idx="5566">
                  <c:v>-1228.330811</c:v>
                </c:pt>
                <c:pt idx="5567">
                  <c:v>-1228.349976</c:v>
                </c:pt>
                <c:pt idx="5568">
                  <c:v>-1228.3691409999999</c:v>
                </c:pt>
                <c:pt idx="5569">
                  <c:v>-1228.3883060000001</c:v>
                </c:pt>
                <c:pt idx="5570">
                  <c:v>-1228.4075929999999</c:v>
                </c:pt>
                <c:pt idx="5571">
                  <c:v>-1228.42688</c:v>
                </c:pt>
                <c:pt idx="5572">
                  <c:v>-1228.4464109999999</c:v>
                </c:pt>
                <c:pt idx="5573">
                  <c:v>-1228.4658199999999</c:v>
                </c:pt>
                <c:pt idx="5574">
                  <c:v>-1228.4852289999999</c:v>
                </c:pt>
                <c:pt idx="5575">
                  <c:v>-1228.5048830000001</c:v>
                </c:pt>
                <c:pt idx="5576">
                  <c:v>-1228.524658</c:v>
                </c:pt>
                <c:pt idx="5577">
                  <c:v>-1228.5445560000001</c:v>
                </c:pt>
                <c:pt idx="5578">
                  <c:v>-1228.5645750000001</c:v>
                </c:pt>
                <c:pt idx="5579">
                  <c:v>-1228.584351</c:v>
                </c:pt>
                <c:pt idx="5580">
                  <c:v>-1228.6046140000001</c:v>
                </c:pt>
                <c:pt idx="5581">
                  <c:v>-1228.625</c:v>
                </c:pt>
                <c:pt idx="5582">
                  <c:v>-1228.645264</c:v>
                </c:pt>
                <c:pt idx="5583">
                  <c:v>-1228.6657709999999</c:v>
                </c:pt>
                <c:pt idx="5584">
                  <c:v>-1228.6865230000001</c:v>
                </c:pt>
                <c:pt idx="5585">
                  <c:v>-1228.7070309999999</c:v>
                </c:pt>
                <c:pt idx="5586">
                  <c:v>-1228.727905</c:v>
                </c:pt>
                <c:pt idx="5587">
                  <c:v>-1228.749268</c:v>
                </c:pt>
                <c:pt idx="5588">
                  <c:v>-1228.7703859999999</c:v>
                </c:pt>
                <c:pt idx="5589">
                  <c:v>-1228.7917480000001</c:v>
                </c:pt>
                <c:pt idx="5590">
                  <c:v>-1228.813232</c:v>
                </c:pt>
                <c:pt idx="5591">
                  <c:v>-1228.834717</c:v>
                </c:pt>
                <c:pt idx="5592">
                  <c:v>-1228.856567</c:v>
                </c:pt>
                <c:pt idx="5593">
                  <c:v>-1228.878418</c:v>
                </c:pt>
                <c:pt idx="5594">
                  <c:v>-1228.900513</c:v>
                </c:pt>
                <c:pt idx="5595">
                  <c:v>-1228.9229740000001</c:v>
                </c:pt>
                <c:pt idx="5596">
                  <c:v>-1228.9453129999999</c:v>
                </c:pt>
                <c:pt idx="5597">
                  <c:v>-1228.9677730000001</c:v>
                </c:pt>
                <c:pt idx="5598">
                  <c:v>-1228.990601</c:v>
                </c:pt>
                <c:pt idx="5599">
                  <c:v>-1229.0135499999999</c:v>
                </c:pt>
                <c:pt idx="5600">
                  <c:v>-1229.0367429999999</c:v>
                </c:pt>
                <c:pt idx="5601">
                  <c:v>-1229.0600589999999</c:v>
                </c:pt>
                <c:pt idx="5602">
                  <c:v>-1229.0832519999999</c:v>
                </c:pt>
                <c:pt idx="5603">
                  <c:v>-1229.1070560000001</c:v>
                </c:pt>
                <c:pt idx="5604">
                  <c:v>-1229.1308590000001</c:v>
                </c:pt>
                <c:pt idx="5605">
                  <c:v>-1229.155029</c:v>
                </c:pt>
                <c:pt idx="5606">
                  <c:v>-1229.179077</c:v>
                </c:pt>
                <c:pt idx="5607">
                  <c:v>-1229.203857</c:v>
                </c:pt>
                <c:pt idx="5608">
                  <c:v>-1229.2282709999999</c:v>
                </c:pt>
                <c:pt idx="5609">
                  <c:v>-1229.2532960000001</c:v>
                </c:pt>
                <c:pt idx="5610">
                  <c:v>-1229.278198</c:v>
                </c:pt>
                <c:pt idx="5611">
                  <c:v>-1229.303467</c:v>
                </c:pt>
                <c:pt idx="5612">
                  <c:v>-1229.3286129999999</c:v>
                </c:pt>
                <c:pt idx="5613">
                  <c:v>-1229.35437</c:v>
                </c:pt>
                <c:pt idx="5614">
                  <c:v>-1229.380249</c:v>
                </c:pt>
                <c:pt idx="5615">
                  <c:v>-1229.40625</c:v>
                </c:pt>
                <c:pt idx="5616">
                  <c:v>-1229.4326169999999</c:v>
                </c:pt>
                <c:pt idx="5617">
                  <c:v>-1229.458862</c:v>
                </c:pt>
                <c:pt idx="5618">
                  <c:v>-1229.4854740000001</c:v>
                </c:pt>
                <c:pt idx="5619">
                  <c:v>-1229.5124510000001</c:v>
                </c:pt>
                <c:pt idx="5620">
                  <c:v>-1229.5395510000001</c:v>
                </c:pt>
                <c:pt idx="5621">
                  <c:v>-1229.5664059999999</c:v>
                </c:pt>
                <c:pt idx="5622">
                  <c:v>-1229.5939940000001</c:v>
                </c:pt>
                <c:pt idx="5623">
                  <c:v>-1229.621948</c:v>
                </c:pt>
                <c:pt idx="5624">
                  <c:v>-1229.649658</c:v>
                </c:pt>
                <c:pt idx="5625">
                  <c:v>-1229.6779790000001</c:v>
                </c:pt>
                <c:pt idx="5626">
                  <c:v>-1229.706177</c:v>
                </c:pt>
                <c:pt idx="5627">
                  <c:v>-1229.734741</c:v>
                </c:pt>
                <c:pt idx="5628">
                  <c:v>-1229.763672</c:v>
                </c:pt>
                <c:pt idx="5629">
                  <c:v>-1229.792725</c:v>
                </c:pt>
                <c:pt idx="5630">
                  <c:v>-1229.8217770000001</c:v>
                </c:pt>
                <c:pt idx="5631">
                  <c:v>-1229.8511960000001</c:v>
                </c:pt>
                <c:pt idx="5632">
                  <c:v>-1229.880981</c:v>
                </c:pt>
                <c:pt idx="5633">
                  <c:v>-1229.9106449999999</c:v>
                </c:pt>
                <c:pt idx="5634">
                  <c:v>-1229.940918</c:v>
                </c:pt>
                <c:pt idx="5635">
                  <c:v>-1229.9710689999999</c:v>
                </c:pt>
                <c:pt idx="5636">
                  <c:v>-1230.0017089999999</c:v>
                </c:pt>
                <c:pt idx="5637">
                  <c:v>-1230.0322269999999</c:v>
                </c:pt>
                <c:pt idx="5638">
                  <c:v>-1230.063232</c:v>
                </c:pt>
                <c:pt idx="5639">
                  <c:v>-1230.094482</c:v>
                </c:pt>
                <c:pt idx="5640">
                  <c:v>-1230.1259769999999</c:v>
                </c:pt>
                <c:pt idx="5641">
                  <c:v>-1230.157471</c:v>
                </c:pt>
                <c:pt idx="5642">
                  <c:v>-1230.189331</c:v>
                </c:pt>
                <c:pt idx="5643">
                  <c:v>-1230.2210689999999</c:v>
                </c:pt>
                <c:pt idx="5644">
                  <c:v>-1230.2532960000001</c:v>
                </c:pt>
                <c:pt idx="5645">
                  <c:v>-1230.285889</c:v>
                </c:pt>
                <c:pt idx="5646">
                  <c:v>-1230.3183590000001</c:v>
                </c:pt>
                <c:pt idx="5647">
                  <c:v>-1230.3514399999999</c:v>
                </c:pt>
                <c:pt idx="5648">
                  <c:v>-1230.384399</c:v>
                </c:pt>
                <c:pt idx="5649">
                  <c:v>-1230.4179690000001</c:v>
                </c:pt>
                <c:pt idx="5650">
                  <c:v>-1230.451172</c:v>
                </c:pt>
                <c:pt idx="5651">
                  <c:v>-1230.4849850000001</c:v>
                </c:pt>
                <c:pt idx="5652">
                  <c:v>-1230.519043</c:v>
                </c:pt>
                <c:pt idx="5653">
                  <c:v>-1230.552856</c:v>
                </c:pt>
                <c:pt idx="5654">
                  <c:v>-1230.587158</c:v>
                </c:pt>
                <c:pt idx="5655">
                  <c:v>-1230.6218260000001</c:v>
                </c:pt>
                <c:pt idx="5656">
                  <c:v>-1230.656616</c:v>
                </c:pt>
                <c:pt idx="5657">
                  <c:v>-1230.6915280000001</c:v>
                </c:pt>
                <c:pt idx="5658">
                  <c:v>-1230.7265629999999</c:v>
                </c:pt>
                <c:pt idx="5659">
                  <c:v>-1230.761841</c:v>
                </c:pt>
                <c:pt idx="5660">
                  <c:v>-1230.797241</c:v>
                </c:pt>
                <c:pt idx="5661">
                  <c:v>-1230.8332519999999</c:v>
                </c:pt>
                <c:pt idx="5662">
                  <c:v>-1230.869019</c:v>
                </c:pt>
                <c:pt idx="5663">
                  <c:v>-1230.9052730000001</c:v>
                </c:pt>
                <c:pt idx="5664">
                  <c:v>-1230.94165</c:v>
                </c:pt>
                <c:pt idx="5665">
                  <c:v>-1230.977905</c:v>
                </c:pt>
                <c:pt idx="5666">
                  <c:v>-1231.0147710000001</c:v>
                </c:pt>
                <c:pt idx="5667">
                  <c:v>-1231.0516359999999</c:v>
                </c:pt>
                <c:pt idx="5668">
                  <c:v>-1231.0886230000001</c:v>
                </c:pt>
                <c:pt idx="5669">
                  <c:v>-1231.1259769999999</c:v>
                </c:pt>
                <c:pt idx="5670">
                  <c:v>-1231.1632079999999</c:v>
                </c:pt>
                <c:pt idx="5671">
                  <c:v>-1231.200928</c:v>
                </c:pt>
                <c:pt idx="5672">
                  <c:v>-1231.2386469999999</c:v>
                </c:pt>
                <c:pt idx="5673">
                  <c:v>-1231.2764890000001</c:v>
                </c:pt>
                <c:pt idx="5674">
                  <c:v>-1231.314453</c:v>
                </c:pt>
                <c:pt idx="5675">
                  <c:v>-1231.352783</c:v>
                </c:pt>
                <c:pt idx="5676">
                  <c:v>-1231.3914789999999</c:v>
                </c:pt>
                <c:pt idx="5677">
                  <c:v>-1231.429932</c:v>
                </c:pt>
                <c:pt idx="5678">
                  <c:v>-1231.4688719999999</c:v>
                </c:pt>
                <c:pt idx="5679">
                  <c:v>-1231.5079350000001</c:v>
                </c:pt>
                <c:pt idx="5680">
                  <c:v>-1231.5471190000001</c:v>
                </c:pt>
                <c:pt idx="5681">
                  <c:v>-1231.5864260000001</c:v>
                </c:pt>
                <c:pt idx="5682">
                  <c:v>-1231.625732</c:v>
                </c:pt>
                <c:pt idx="5683">
                  <c:v>-1231.6655270000001</c:v>
                </c:pt>
                <c:pt idx="5684">
                  <c:v>-1231.705322</c:v>
                </c:pt>
                <c:pt idx="5685">
                  <c:v>-1231.7452390000001</c:v>
                </c:pt>
                <c:pt idx="5686">
                  <c:v>-1231.7852780000001</c:v>
                </c:pt>
                <c:pt idx="5687">
                  <c:v>-1231.8256839999999</c:v>
                </c:pt>
                <c:pt idx="5688">
                  <c:v>-1231.865967</c:v>
                </c:pt>
                <c:pt idx="5689">
                  <c:v>-1231.9063719999999</c:v>
                </c:pt>
                <c:pt idx="5690">
                  <c:v>-1231.9470209999999</c:v>
                </c:pt>
                <c:pt idx="5691">
                  <c:v>-1231.987793</c:v>
                </c:pt>
                <c:pt idx="5692">
                  <c:v>-1232.0288089999999</c:v>
                </c:pt>
                <c:pt idx="5693">
                  <c:v>-1232.069702</c:v>
                </c:pt>
                <c:pt idx="5694">
                  <c:v>-1232.110962</c:v>
                </c:pt>
                <c:pt idx="5695">
                  <c:v>-1232.152466</c:v>
                </c:pt>
                <c:pt idx="5696">
                  <c:v>-1232.193726</c:v>
                </c:pt>
                <c:pt idx="5697">
                  <c:v>-1232.2352289999999</c:v>
                </c:pt>
                <c:pt idx="5698">
                  <c:v>-1232.2771</c:v>
                </c:pt>
                <c:pt idx="5699">
                  <c:v>-1232.31897</c:v>
                </c:pt>
                <c:pt idx="5700">
                  <c:v>-1232.3608400000001</c:v>
                </c:pt>
                <c:pt idx="5701">
                  <c:v>-1232.4030760000001</c:v>
                </c:pt>
                <c:pt idx="5702">
                  <c:v>-1232.445068</c:v>
                </c:pt>
                <c:pt idx="5703">
                  <c:v>-1232.4875489999999</c:v>
                </c:pt>
                <c:pt idx="5704">
                  <c:v>-1232.5299070000001</c:v>
                </c:pt>
                <c:pt idx="5705">
                  <c:v>-1232.57251</c:v>
                </c:pt>
                <c:pt idx="5706">
                  <c:v>-1232.615112</c:v>
                </c:pt>
                <c:pt idx="5707">
                  <c:v>-1232.6577150000001</c:v>
                </c:pt>
                <c:pt idx="5708">
                  <c:v>-1232.700562</c:v>
                </c:pt>
                <c:pt idx="5709">
                  <c:v>-1232.7436520000001</c:v>
                </c:pt>
                <c:pt idx="5710">
                  <c:v>-1232.786621</c:v>
                </c:pt>
                <c:pt idx="5711">
                  <c:v>-1232.829956</c:v>
                </c:pt>
                <c:pt idx="5712">
                  <c:v>-1232.8729249999999</c:v>
                </c:pt>
                <c:pt idx="5713">
                  <c:v>-1232.91626</c:v>
                </c:pt>
                <c:pt idx="5714">
                  <c:v>-1232.959595</c:v>
                </c:pt>
                <c:pt idx="5715">
                  <c:v>-1233.0029300000001</c:v>
                </c:pt>
                <c:pt idx="5716">
                  <c:v>-1233.0463870000001</c:v>
                </c:pt>
                <c:pt idx="5717">
                  <c:v>-1233.0898440000001</c:v>
                </c:pt>
                <c:pt idx="5718">
                  <c:v>-1233.1335449999999</c:v>
                </c:pt>
                <c:pt idx="5719">
                  <c:v>-1233.1773679999999</c:v>
                </c:pt>
                <c:pt idx="5720">
                  <c:v>-1233.2211910000001</c:v>
                </c:pt>
                <c:pt idx="5721">
                  <c:v>-1233.264893</c:v>
                </c:pt>
                <c:pt idx="5722">
                  <c:v>-1233.3088379999999</c:v>
                </c:pt>
                <c:pt idx="5723">
                  <c:v>-1233.352783</c:v>
                </c:pt>
                <c:pt idx="5724">
                  <c:v>-1233.3969729999999</c:v>
                </c:pt>
                <c:pt idx="5725">
                  <c:v>-1233.440918</c:v>
                </c:pt>
                <c:pt idx="5726">
                  <c:v>-1233.485107</c:v>
                </c:pt>
                <c:pt idx="5727">
                  <c:v>-1233.529297</c:v>
                </c:pt>
                <c:pt idx="5728">
                  <c:v>-1233.5732419999999</c:v>
                </c:pt>
                <c:pt idx="5729">
                  <c:v>-1233.617432</c:v>
                </c:pt>
                <c:pt idx="5730">
                  <c:v>-1233.6617429999999</c:v>
                </c:pt>
                <c:pt idx="5731">
                  <c:v>-1233.705933</c:v>
                </c:pt>
                <c:pt idx="5732">
                  <c:v>-1233.7501219999999</c:v>
                </c:pt>
                <c:pt idx="5733">
                  <c:v>-1233.794678</c:v>
                </c:pt>
                <c:pt idx="5734">
                  <c:v>-1233.8392329999999</c:v>
                </c:pt>
                <c:pt idx="5735">
                  <c:v>-1233.883423</c:v>
                </c:pt>
                <c:pt idx="5736">
                  <c:v>-1233.9277340000001</c:v>
                </c:pt>
                <c:pt idx="5737">
                  <c:v>-1233.9724120000001</c:v>
                </c:pt>
                <c:pt idx="5738">
                  <c:v>-1234.0169679999999</c:v>
                </c:pt>
                <c:pt idx="5739">
                  <c:v>-1234.061279</c:v>
                </c:pt>
                <c:pt idx="5740">
                  <c:v>-1234.105957</c:v>
                </c:pt>
                <c:pt idx="5741">
                  <c:v>-1234.1501459999999</c:v>
                </c:pt>
                <c:pt idx="5742">
                  <c:v>-1234.194702</c:v>
                </c:pt>
                <c:pt idx="5743">
                  <c:v>-1234.2392580000001</c:v>
                </c:pt>
                <c:pt idx="5744">
                  <c:v>-1234.283936</c:v>
                </c:pt>
                <c:pt idx="5745">
                  <c:v>-1234.3282469999999</c:v>
                </c:pt>
                <c:pt idx="5746">
                  <c:v>-1234.373047</c:v>
                </c:pt>
                <c:pt idx="5747">
                  <c:v>-1234.4173579999999</c:v>
                </c:pt>
                <c:pt idx="5748">
                  <c:v>-1234.4617920000001</c:v>
                </c:pt>
                <c:pt idx="5749">
                  <c:v>-1234.506226</c:v>
                </c:pt>
                <c:pt idx="5750">
                  <c:v>-1234.5504149999999</c:v>
                </c:pt>
                <c:pt idx="5751">
                  <c:v>-1234.5948490000001</c:v>
                </c:pt>
                <c:pt idx="5752">
                  <c:v>-1234.6391599999999</c:v>
                </c:pt>
                <c:pt idx="5753">
                  <c:v>-1234.6834719999999</c:v>
                </c:pt>
                <c:pt idx="5754">
                  <c:v>-1234.727783</c:v>
                </c:pt>
                <c:pt idx="5755">
                  <c:v>-1234.7719729999999</c:v>
                </c:pt>
                <c:pt idx="5756">
                  <c:v>-1234.8164059999999</c:v>
                </c:pt>
                <c:pt idx="5757">
                  <c:v>-1234.8603519999999</c:v>
                </c:pt>
                <c:pt idx="5758">
                  <c:v>-1234.9045410000001</c:v>
                </c:pt>
                <c:pt idx="5759">
                  <c:v>-1234.948486</c:v>
                </c:pt>
                <c:pt idx="5760">
                  <c:v>-1234.9923100000001</c:v>
                </c:pt>
                <c:pt idx="5761">
                  <c:v>-1235.0363769999999</c:v>
                </c:pt>
                <c:pt idx="5762">
                  <c:v>-1235.0802000000001</c:v>
                </c:pt>
                <c:pt idx="5763">
                  <c:v>-1235.123779</c:v>
                </c:pt>
                <c:pt idx="5764">
                  <c:v>-1235.1676030000001</c:v>
                </c:pt>
                <c:pt idx="5765">
                  <c:v>-1235.2110600000001</c:v>
                </c:pt>
                <c:pt idx="5766">
                  <c:v>-1235.2547609999999</c:v>
                </c:pt>
                <c:pt idx="5767">
                  <c:v>-1235.2982179999999</c:v>
                </c:pt>
                <c:pt idx="5768">
                  <c:v>-1235.3414310000001</c:v>
                </c:pt>
                <c:pt idx="5769">
                  <c:v>-1235.3847659999999</c:v>
                </c:pt>
                <c:pt idx="5770">
                  <c:v>-1235.427856</c:v>
                </c:pt>
                <c:pt idx="5771">
                  <c:v>-1235.4708250000001</c:v>
                </c:pt>
                <c:pt idx="5772">
                  <c:v>-1235.513672</c:v>
                </c:pt>
                <c:pt idx="5773">
                  <c:v>-1235.556519</c:v>
                </c:pt>
                <c:pt idx="5774">
                  <c:v>-1235.5992429999999</c:v>
                </c:pt>
                <c:pt idx="5775">
                  <c:v>-1235.642212</c:v>
                </c:pt>
                <c:pt idx="5776">
                  <c:v>-1235.6845699999999</c:v>
                </c:pt>
                <c:pt idx="5777">
                  <c:v>-1235.7270510000001</c:v>
                </c:pt>
                <c:pt idx="5778">
                  <c:v>-1235.769043</c:v>
                </c:pt>
                <c:pt idx="5779">
                  <c:v>-1235.8114009999999</c:v>
                </c:pt>
                <c:pt idx="5780">
                  <c:v>-1235.8532709999999</c:v>
                </c:pt>
                <c:pt idx="5781">
                  <c:v>-1235.8950199999999</c:v>
                </c:pt>
                <c:pt idx="5782">
                  <c:v>-1235.9368899999999</c:v>
                </c:pt>
                <c:pt idx="5783">
                  <c:v>-1235.9780270000001</c:v>
                </c:pt>
                <c:pt idx="5784">
                  <c:v>-1236.0196530000001</c:v>
                </c:pt>
                <c:pt idx="5785">
                  <c:v>-1236.060913</c:v>
                </c:pt>
                <c:pt idx="5786">
                  <c:v>-1236.1019289999999</c:v>
                </c:pt>
                <c:pt idx="5787">
                  <c:v>-1236.142822</c:v>
                </c:pt>
                <c:pt idx="5788">
                  <c:v>-1236.183716</c:v>
                </c:pt>
                <c:pt idx="5789">
                  <c:v>-1236.224121</c:v>
                </c:pt>
                <c:pt idx="5790">
                  <c:v>-1236.2646480000001</c:v>
                </c:pt>
                <c:pt idx="5791">
                  <c:v>-1236.3048100000001</c:v>
                </c:pt>
                <c:pt idx="5792">
                  <c:v>-1236.3448490000001</c:v>
                </c:pt>
                <c:pt idx="5793">
                  <c:v>-1236.384888</c:v>
                </c:pt>
                <c:pt idx="5794">
                  <c:v>-1236.4243160000001</c:v>
                </c:pt>
                <c:pt idx="5795">
                  <c:v>-1236.4636230000001</c:v>
                </c:pt>
                <c:pt idx="5796">
                  <c:v>-1236.503052</c:v>
                </c:pt>
                <c:pt idx="5797">
                  <c:v>-1236.5421140000001</c:v>
                </c:pt>
                <c:pt idx="5798">
                  <c:v>-1236.580688</c:v>
                </c:pt>
                <c:pt idx="5799">
                  <c:v>-1236.619629</c:v>
                </c:pt>
                <c:pt idx="5800">
                  <c:v>-1236.657837</c:v>
                </c:pt>
                <c:pt idx="5801">
                  <c:v>-1236.6961670000001</c:v>
                </c:pt>
                <c:pt idx="5802">
                  <c:v>-1236.734009</c:v>
                </c:pt>
                <c:pt idx="5803">
                  <c:v>-1236.7719729999999</c:v>
                </c:pt>
                <c:pt idx="5804">
                  <c:v>-1236.8092039999999</c:v>
                </c:pt>
                <c:pt idx="5805">
                  <c:v>-1236.846558</c:v>
                </c:pt>
                <c:pt idx="5806">
                  <c:v>-1236.8835449999999</c:v>
                </c:pt>
                <c:pt idx="5807">
                  <c:v>-1236.9204099999999</c:v>
                </c:pt>
                <c:pt idx="5808">
                  <c:v>-1236.9571530000001</c:v>
                </c:pt>
                <c:pt idx="5809">
                  <c:v>-1236.993408</c:v>
                </c:pt>
                <c:pt idx="5810">
                  <c:v>-1237.029419</c:v>
                </c:pt>
                <c:pt idx="5811">
                  <c:v>-1237.065308</c:v>
                </c:pt>
                <c:pt idx="5812">
                  <c:v>-1237.1007079999999</c:v>
                </c:pt>
                <c:pt idx="5813">
                  <c:v>-1237.1361079999999</c:v>
                </c:pt>
                <c:pt idx="5814">
                  <c:v>-1237.1707759999999</c:v>
                </c:pt>
                <c:pt idx="5815">
                  <c:v>-1237.205322</c:v>
                </c:pt>
                <c:pt idx="5816">
                  <c:v>-1237.239624</c:v>
                </c:pt>
                <c:pt idx="5817">
                  <c:v>-1237.2739260000001</c:v>
                </c:pt>
                <c:pt idx="5818">
                  <c:v>-1237.3079829999999</c:v>
                </c:pt>
                <c:pt idx="5819">
                  <c:v>-1237.341553</c:v>
                </c:pt>
                <c:pt idx="5820">
                  <c:v>-1237.3748780000001</c:v>
                </c:pt>
                <c:pt idx="5821">
                  <c:v>-1237.4077150000001</c:v>
                </c:pt>
                <c:pt idx="5822">
                  <c:v>-1237.440552</c:v>
                </c:pt>
                <c:pt idx="5823">
                  <c:v>-1237.4729</c:v>
                </c:pt>
                <c:pt idx="5824">
                  <c:v>-1237.5047609999999</c:v>
                </c:pt>
                <c:pt idx="5825">
                  <c:v>-1237.536621</c:v>
                </c:pt>
                <c:pt idx="5826">
                  <c:v>-1237.5679929999999</c:v>
                </c:pt>
                <c:pt idx="5827">
                  <c:v>-1237.599121</c:v>
                </c:pt>
                <c:pt idx="5828">
                  <c:v>-1237.6297609999999</c:v>
                </c:pt>
                <c:pt idx="5829">
                  <c:v>-1237.6605219999999</c:v>
                </c:pt>
                <c:pt idx="5830">
                  <c:v>-1237.690552</c:v>
                </c:pt>
                <c:pt idx="5831">
                  <c:v>-1237.7204589999999</c:v>
                </c:pt>
                <c:pt idx="5832">
                  <c:v>-1237.75</c:v>
                </c:pt>
                <c:pt idx="5833">
                  <c:v>-1237.7791749999999</c:v>
                </c:pt>
                <c:pt idx="5834">
                  <c:v>-1237.8081050000001</c:v>
                </c:pt>
                <c:pt idx="5835">
                  <c:v>-1237.836548</c:v>
                </c:pt>
                <c:pt idx="5836">
                  <c:v>-1237.864624</c:v>
                </c:pt>
                <c:pt idx="5837">
                  <c:v>-1237.892456</c:v>
                </c:pt>
                <c:pt idx="5838">
                  <c:v>-1237.9197999999999</c:v>
                </c:pt>
                <c:pt idx="5839">
                  <c:v>-1237.9467770000001</c:v>
                </c:pt>
                <c:pt idx="5840">
                  <c:v>-1237.9736330000001</c:v>
                </c:pt>
                <c:pt idx="5841">
                  <c:v>-1238</c:v>
                </c:pt>
                <c:pt idx="5842">
                  <c:v>-1238.0261230000001</c:v>
                </c:pt>
                <c:pt idx="5843">
                  <c:v>-1238.0516359999999</c:v>
                </c:pt>
                <c:pt idx="5844">
                  <c:v>-1238.0767820000001</c:v>
                </c:pt>
                <c:pt idx="5845">
                  <c:v>-1238.1019289999999</c:v>
                </c:pt>
                <c:pt idx="5846">
                  <c:v>-1238.126221</c:v>
                </c:pt>
                <c:pt idx="5847">
                  <c:v>-1238.150513</c:v>
                </c:pt>
                <c:pt idx="5848">
                  <c:v>-1238.174072</c:v>
                </c:pt>
                <c:pt idx="5849">
                  <c:v>-1238.19751</c:v>
                </c:pt>
                <c:pt idx="5850">
                  <c:v>-1238.2204589999999</c:v>
                </c:pt>
                <c:pt idx="5851">
                  <c:v>-1238.243164</c:v>
                </c:pt>
                <c:pt idx="5852">
                  <c:v>-1238.2657469999999</c:v>
                </c:pt>
                <c:pt idx="5853">
                  <c:v>-1238.2873540000001</c:v>
                </c:pt>
                <c:pt idx="5854">
                  <c:v>-1238.3089600000001</c:v>
                </c:pt>
                <c:pt idx="5855">
                  <c:v>-1238.330078</c:v>
                </c:pt>
                <c:pt idx="5856">
                  <c:v>-1238.3507079999999</c:v>
                </c:pt>
                <c:pt idx="5857">
                  <c:v>-1238.3709719999999</c:v>
                </c:pt>
                <c:pt idx="5858">
                  <c:v>-1238.3907469999999</c:v>
                </c:pt>
                <c:pt idx="5859">
                  <c:v>-1238.4104</c:v>
                </c:pt>
                <c:pt idx="5860">
                  <c:v>-1238.4291989999999</c:v>
                </c:pt>
                <c:pt idx="5861">
                  <c:v>-1238.44812</c:v>
                </c:pt>
                <c:pt idx="5862">
                  <c:v>-1238.466187</c:v>
                </c:pt>
                <c:pt idx="5863">
                  <c:v>-1238.484375</c:v>
                </c:pt>
                <c:pt idx="5864">
                  <c:v>-1238.501587</c:v>
                </c:pt>
                <c:pt idx="5865">
                  <c:v>-1238.518677</c:v>
                </c:pt>
                <c:pt idx="5866">
                  <c:v>-1238.5352780000001</c:v>
                </c:pt>
                <c:pt idx="5867">
                  <c:v>-1238.551514</c:v>
                </c:pt>
                <c:pt idx="5868">
                  <c:v>-1238.5673830000001</c:v>
                </c:pt>
                <c:pt idx="5869">
                  <c:v>-1238.582764</c:v>
                </c:pt>
                <c:pt idx="5870">
                  <c:v>-1238.5977780000001</c:v>
                </c:pt>
                <c:pt idx="5871">
                  <c:v>-1238.6123050000001</c:v>
                </c:pt>
                <c:pt idx="5872">
                  <c:v>-1238.626587</c:v>
                </c:pt>
                <c:pt idx="5873">
                  <c:v>-1238.640259</c:v>
                </c:pt>
                <c:pt idx="5874">
                  <c:v>-1238.653564</c:v>
                </c:pt>
                <c:pt idx="5875">
                  <c:v>-1238.666504</c:v>
                </c:pt>
                <c:pt idx="5876">
                  <c:v>-1238.6791989999999</c:v>
                </c:pt>
                <c:pt idx="5877">
                  <c:v>-1238.6911620000001</c:v>
                </c:pt>
                <c:pt idx="5878">
                  <c:v>-1238.702759</c:v>
                </c:pt>
                <c:pt idx="5879">
                  <c:v>-1238.7139890000001</c:v>
                </c:pt>
                <c:pt idx="5880">
                  <c:v>-1238.724731</c:v>
                </c:pt>
                <c:pt idx="5881">
                  <c:v>-1238.7349850000001</c:v>
                </c:pt>
                <c:pt idx="5882">
                  <c:v>-1238.7448730000001</c:v>
                </c:pt>
                <c:pt idx="5883">
                  <c:v>-1238.7545170000001</c:v>
                </c:pt>
                <c:pt idx="5884">
                  <c:v>-1238.763428</c:v>
                </c:pt>
                <c:pt idx="5885">
                  <c:v>-1238.772217</c:v>
                </c:pt>
                <c:pt idx="5886">
                  <c:v>-1238.7801509999999</c:v>
                </c:pt>
                <c:pt idx="5887">
                  <c:v>-1238.7879640000001</c:v>
                </c:pt>
                <c:pt idx="5888">
                  <c:v>-1238.7954099999999</c:v>
                </c:pt>
                <c:pt idx="5889">
                  <c:v>-1238.802246</c:v>
                </c:pt>
                <c:pt idx="5890">
                  <c:v>-1238.80835</c:v>
                </c:pt>
                <c:pt idx="5891">
                  <c:v>-1238.8145750000001</c:v>
                </c:pt>
                <c:pt idx="5892">
                  <c:v>-1238.8201899999999</c:v>
                </c:pt>
                <c:pt idx="5893">
                  <c:v>-1238.825439</c:v>
                </c:pt>
                <c:pt idx="5894">
                  <c:v>-1238.829956</c:v>
                </c:pt>
                <c:pt idx="5895">
                  <c:v>-1238.8342290000001</c:v>
                </c:pt>
                <c:pt idx="5896">
                  <c:v>-1238.8382570000001</c:v>
                </c:pt>
                <c:pt idx="5897">
                  <c:v>-1238.841553</c:v>
                </c:pt>
                <c:pt idx="5898">
                  <c:v>-1238.844482</c:v>
                </c:pt>
                <c:pt idx="5899">
                  <c:v>-1238.8469239999999</c:v>
                </c:pt>
                <c:pt idx="5900">
                  <c:v>-1238.8492429999999</c:v>
                </c:pt>
                <c:pt idx="5901">
                  <c:v>-1238.8508300000001</c:v>
                </c:pt>
                <c:pt idx="5902">
                  <c:v>-1238.8519289999999</c:v>
                </c:pt>
                <c:pt idx="5903">
                  <c:v>-1238.852783</c:v>
                </c:pt>
                <c:pt idx="5904">
                  <c:v>-1238.8530270000001</c:v>
                </c:pt>
                <c:pt idx="5905">
                  <c:v>-1238.8530270000001</c:v>
                </c:pt>
                <c:pt idx="5906">
                  <c:v>-1238.852539</c:v>
                </c:pt>
                <c:pt idx="5907">
                  <c:v>-1238.8516850000001</c:v>
                </c:pt>
                <c:pt idx="5908">
                  <c:v>-1238.850342</c:v>
                </c:pt>
                <c:pt idx="5909">
                  <c:v>-1238.8486330000001</c:v>
                </c:pt>
                <c:pt idx="5910">
                  <c:v>-1238.846436</c:v>
                </c:pt>
                <c:pt idx="5911">
                  <c:v>-1238.84375</c:v>
                </c:pt>
                <c:pt idx="5912">
                  <c:v>-1238.8405760000001</c:v>
                </c:pt>
                <c:pt idx="5913">
                  <c:v>-1238.8370359999999</c:v>
                </c:pt>
                <c:pt idx="5914">
                  <c:v>-1238.8330080000001</c:v>
                </c:pt>
                <c:pt idx="5915">
                  <c:v>-1238.8286129999999</c:v>
                </c:pt>
                <c:pt idx="5916">
                  <c:v>-1238.823975</c:v>
                </c:pt>
                <c:pt idx="5917">
                  <c:v>-1238.8188479999999</c:v>
                </c:pt>
                <c:pt idx="5918">
                  <c:v>-1238.8129879999999</c:v>
                </c:pt>
                <c:pt idx="5919">
                  <c:v>-1238.806763</c:v>
                </c:pt>
                <c:pt idx="5920">
                  <c:v>-1238.8004149999999</c:v>
                </c:pt>
                <c:pt idx="5921">
                  <c:v>-1238.7933350000001</c:v>
                </c:pt>
                <c:pt idx="5922">
                  <c:v>-1238.7857670000001</c:v>
                </c:pt>
                <c:pt idx="5923">
                  <c:v>-1238.7779539999999</c:v>
                </c:pt>
                <c:pt idx="5924">
                  <c:v>-1238.769775</c:v>
                </c:pt>
                <c:pt idx="5925">
                  <c:v>-1238.7608640000001</c:v>
                </c:pt>
                <c:pt idx="5926">
                  <c:v>-1238.751831</c:v>
                </c:pt>
                <c:pt idx="5927">
                  <c:v>-1238.7421879999999</c:v>
                </c:pt>
                <c:pt idx="5928">
                  <c:v>-1238.732422</c:v>
                </c:pt>
                <c:pt idx="5929">
                  <c:v>-1238.7219239999999</c:v>
                </c:pt>
                <c:pt idx="5930">
                  <c:v>-1238.7113039999999</c:v>
                </c:pt>
                <c:pt idx="5931">
                  <c:v>-1238.700073</c:v>
                </c:pt>
                <c:pt idx="5932">
                  <c:v>-1238.6884769999999</c:v>
                </c:pt>
                <c:pt idx="5933">
                  <c:v>-1238.6762699999999</c:v>
                </c:pt>
                <c:pt idx="5934">
                  <c:v>-1238.6639399999999</c:v>
                </c:pt>
                <c:pt idx="5935">
                  <c:v>-1238.650879</c:v>
                </c:pt>
                <c:pt idx="5936">
                  <c:v>-1238.637573</c:v>
                </c:pt>
                <c:pt idx="5937">
                  <c:v>-1238.623779</c:v>
                </c:pt>
                <c:pt idx="5938">
                  <c:v>-1238.609375</c:v>
                </c:pt>
                <c:pt idx="5939">
                  <c:v>-1238.5952150000001</c:v>
                </c:pt>
                <c:pt idx="5940">
                  <c:v>-1238.579956</c:v>
                </c:pt>
                <c:pt idx="5941">
                  <c:v>-1238.5645750000001</c:v>
                </c:pt>
                <c:pt idx="5942">
                  <c:v>-1238.5485839999999</c:v>
                </c:pt>
                <c:pt idx="5943">
                  <c:v>-1238.5322269999999</c:v>
                </c:pt>
                <c:pt idx="5944">
                  <c:v>-1238.5157469999999</c:v>
                </c:pt>
                <c:pt idx="5945">
                  <c:v>-1238.4985349999999</c:v>
                </c:pt>
                <c:pt idx="5946">
                  <c:v>-1238.480957</c:v>
                </c:pt>
                <c:pt idx="5947">
                  <c:v>-1238.463013</c:v>
                </c:pt>
                <c:pt idx="5948">
                  <c:v>-1238.4449460000001</c:v>
                </c:pt>
                <c:pt idx="5949">
                  <c:v>-1238.4259030000001</c:v>
                </c:pt>
                <c:pt idx="5950">
                  <c:v>-1238.4068600000001</c:v>
                </c:pt>
                <c:pt idx="5951">
                  <c:v>-1238.3870850000001</c:v>
                </c:pt>
                <c:pt idx="5952">
                  <c:v>-1238.3670649999999</c:v>
                </c:pt>
                <c:pt idx="5953">
                  <c:v>-1238.346558</c:v>
                </c:pt>
                <c:pt idx="5954">
                  <c:v>-1238.3258060000001</c:v>
                </c:pt>
                <c:pt idx="5955">
                  <c:v>-1238.3045649999999</c:v>
                </c:pt>
                <c:pt idx="5956">
                  <c:v>-1238.282837</c:v>
                </c:pt>
                <c:pt idx="5957">
                  <c:v>-1238.2607419999999</c:v>
                </c:pt>
                <c:pt idx="5958">
                  <c:v>-1238.2384030000001</c:v>
                </c:pt>
                <c:pt idx="5959">
                  <c:v>-1238.2154539999999</c:v>
                </c:pt>
                <c:pt idx="5960">
                  <c:v>-1238.1922609999999</c:v>
                </c:pt>
                <c:pt idx="5961">
                  <c:v>-1238.168457</c:v>
                </c:pt>
                <c:pt idx="5962">
                  <c:v>-1238.1442870000001</c:v>
                </c:pt>
                <c:pt idx="5963">
                  <c:v>-1238.1198730000001</c:v>
                </c:pt>
                <c:pt idx="5964">
                  <c:v>-1238.0948490000001</c:v>
                </c:pt>
                <c:pt idx="5965">
                  <c:v>-1238.0695800000001</c:v>
                </c:pt>
                <c:pt idx="5966">
                  <c:v>-1238.043823</c:v>
                </c:pt>
                <c:pt idx="5967">
                  <c:v>-1238.017578</c:v>
                </c:pt>
                <c:pt idx="5968">
                  <c:v>-1237.991211</c:v>
                </c:pt>
                <c:pt idx="5969">
                  <c:v>-1237.9643550000001</c:v>
                </c:pt>
                <c:pt idx="5970">
                  <c:v>-1237.9370120000001</c:v>
                </c:pt>
                <c:pt idx="5971">
                  <c:v>-1237.909058</c:v>
                </c:pt>
                <c:pt idx="5972">
                  <c:v>-1237.8811040000001</c:v>
                </c:pt>
                <c:pt idx="5973">
                  <c:v>-1237.852539</c:v>
                </c:pt>
                <c:pt idx="5974">
                  <c:v>-1237.8236079999999</c:v>
                </c:pt>
                <c:pt idx="5975">
                  <c:v>-1237.794312</c:v>
                </c:pt>
                <c:pt idx="5976">
                  <c:v>-1237.764404</c:v>
                </c:pt>
                <c:pt idx="5977">
                  <c:v>-1237.7342530000001</c:v>
                </c:pt>
                <c:pt idx="5978">
                  <c:v>-1237.7036129999999</c:v>
                </c:pt>
                <c:pt idx="5979">
                  <c:v>-1237.6727289999999</c:v>
                </c:pt>
                <c:pt idx="5980">
                  <c:v>-1237.6411129999999</c:v>
                </c:pt>
                <c:pt idx="5981">
                  <c:v>-1237.6094969999999</c:v>
                </c:pt>
                <c:pt idx="5982">
                  <c:v>-1237.577393</c:v>
                </c:pt>
                <c:pt idx="5983">
                  <c:v>-1237.5445560000001</c:v>
                </c:pt>
                <c:pt idx="5984">
                  <c:v>-1237.5113530000001</c:v>
                </c:pt>
                <c:pt idx="5985">
                  <c:v>-1237.4782709999999</c:v>
                </c:pt>
                <c:pt idx="5986">
                  <c:v>-1237.444336</c:v>
                </c:pt>
                <c:pt idx="5987">
                  <c:v>-1237.4101559999999</c:v>
                </c:pt>
                <c:pt idx="5988">
                  <c:v>-1237.3756100000001</c:v>
                </c:pt>
                <c:pt idx="5989">
                  <c:v>-1237.340698</c:v>
                </c:pt>
                <c:pt idx="5990">
                  <c:v>-1237.305298</c:v>
                </c:pt>
                <c:pt idx="5991">
                  <c:v>-1237.2692870000001</c:v>
                </c:pt>
                <c:pt idx="5992">
                  <c:v>-1237.2330320000001</c:v>
                </c:pt>
                <c:pt idx="5993">
                  <c:v>-1237.1964109999999</c:v>
                </c:pt>
                <c:pt idx="5994">
                  <c:v>-1237.1595460000001</c:v>
                </c:pt>
                <c:pt idx="5995">
                  <c:v>-1237.122192</c:v>
                </c:pt>
                <c:pt idx="5996">
                  <c:v>-1237.0842290000001</c:v>
                </c:pt>
                <c:pt idx="5997">
                  <c:v>-1237.0457759999999</c:v>
                </c:pt>
                <c:pt idx="5998">
                  <c:v>-1237.0070800000001</c:v>
                </c:pt>
                <c:pt idx="5999">
                  <c:v>-1236.9681399999999</c:v>
                </c:pt>
                <c:pt idx="6000">
                  <c:v>-1236.9285890000001</c:v>
                </c:pt>
                <c:pt idx="6001">
                  <c:v>-1236.8889160000001</c:v>
                </c:pt>
                <c:pt idx="6002">
                  <c:v>-1236.848389</c:v>
                </c:pt>
                <c:pt idx="6003">
                  <c:v>-1236.8076169999999</c:v>
                </c:pt>
                <c:pt idx="6004">
                  <c:v>-1236.7666019999999</c:v>
                </c:pt>
                <c:pt idx="6005">
                  <c:v>-1236.724976</c:v>
                </c:pt>
                <c:pt idx="6006">
                  <c:v>-1236.6831050000001</c:v>
                </c:pt>
                <c:pt idx="6007">
                  <c:v>-1236.6407469999999</c:v>
                </c:pt>
                <c:pt idx="6008">
                  <c:v>-1236.5980219999999</c:v>
                </c:pt>
                <c:pt idx="6009">
                  <c:v>-1236.5548100000001</c:v>
                </c:pt>
                <c:pt idx="6010">
                  <c:v>-1236.5112300000001</c:v>
                </c:pt>
                <c:pt idx="6011">
                  <c:v>-1236.4672849999999</c:v>
                </c:pt>
                <c:pt idx="6012">
                  <c:v>-1236.4228519999999</c:v>
                </c:pt>
                <c:pt idx="6013">
                  <c:v>-1236.378052</c:v>
                </c:pt>
                <c:pt idx="6014">
                  <c:v>-1236.3328859999999</c:v>
                </c:pt>
                <c:pt idx="6015">
                  <c:v>-1236.2871090000001</c:v>
                </c:pt>
                <c:pt idx="6016">
                  <c:v>-1236.2410890000001</c:v>
                </c:pt>
                <c:pt idx="6017">
                  <c:v>-1236.1948239999999</c:v>
                </c:pt>
                <c:pt idx="6018">
                  <c:v>-1236.1479489999999</c:v>
                </c:pt>
                <c:pt idx="6019">
                  <c:v>-1236.1007079999999</c:v>
                </c:pt>
                <c:pt idx="6020">
                  <c:v>-1236.0529790000001</c:v>
                </c:pt>
                <c:pt idx="6021">
                  <c:v>-1236.004639</c:v>
                </c:pt>
                <c:pt idx="6022">
                  <c:v>-1235.9562989999999</c:v>
                </c:pt>
                <c:pt idx="6023">
                  <c:v>-1235.9072269999999</c:v>
                </c:pt>
                <c:pt idx="6024">
                  <c:v>-1235.8579099999999</c:v>
                </c:pt>
                <c:pt idx="6025">
                  <c:v>-1235.8079829999999</c:v>
                </c:pt>
                <c:pt idx="6026">
                  <c:v>-1235.7576899999999</c:v>
                </c:pt>
                <c:pt idx="6027">
                  <c:v>-1235.7071530000001</c:v>
                </c:pt>
                <c:pt idx="6028">
                  <c:v>-1235.6563719999999</c:v>
                </c:pt>
                <c:pt idx="6029">
                  <c:v>-1235.6048579999999</c:v>
                </c:pt>
                <c:pt idx="6030">
                  <c:v>-1235.552856</c:v>
                </c:pt>
                <c:pt idx="6031">
                  <c:v>-1235.5004879999999</c:v>
                </c:pt>
                <c:pt idx="6032">
                  <c:v>-1235.4476320000001</c:v>
                </c:pt>
                <c:pt idx="6033">
                  <c:v>-1235.394775</c:v>
                </c:pt>
                <c:pt idx="6034">
                  <c:v>-1235.341187</c:v>
                </c:pt>
                <c:pt idx="6035">
                  <c:v>-1235.2871090000001</c:v>
                </c:pt>
                <c:pt idx="6036">
                  <c:v>-1235.232544</c:v>
                </c:pt>
                <c:pt idx="6037">
                  <c:v>-1235.177856</c:v>
                </c:pt>
                <c:pt idx="6038">
                  <c:v>-1235.1226810000001</c:v>
                </c:pt>
                <c:pt idx="6039">
                  <c:v>-1235.0667719999999</c:v>
                </c:pt>
                <c:pt idx="6040">
                  <c:v>-1235.01062</c:v>
                </c:pt>
                <c:pt idx="6041">
                  <c:v>-1234.9542240000001</c:v>
                </c:pt>
                <c:pt idx="6042">
                  <c:v>-1234.897217</c:v>
                </c:pt>
                <c:pt idx="6043">
                  <c:v>-1234.8397219999999</c:v>
                </c:pt>
                <c:pt idx="6044">
                  <c:v>-1234.7818600000001</c:v>
                </c:pt>
                <c:pt idx="6045">
                  <c:v>-1234.723389</c:v>
                </c:pt>
                <c:pt idx="6046">
                  <c:v>-1234.6647949999999</c:v>
                </c:pt>
                <c:pt idx="6047">
                  <c:v>-1234.6058350000001</c:v>
                </c:pt>
                <c:pt idx="6048">
                  <c:v>-1234.5462649999999</c:v>
                </c:pt>
                <c:pt idx="6049">
                  <c:v>-1234.485962</c:v>
                </c:pt>
                <c:pt idx="6050">
                  <c:v>-1234.425659</c:v>
                </c:pt>
                <c:pt idx="6051">
                  <c:v>-1234.364624</c:v>
                </c:pt>
                <c:pt idx="6052">
                  <c:v>-1234.303101</c:v>
                </c:pt>
                <c:pt idx="6053">
                  <c:v>-1234.2413329999999</c:v>
                </c:pt>
                <c:pt idx="6054">
                  <c:v>-1234.1793210000001</c:v>
                </c:pt>
                <c:pt idx="6055">
                  <c:v>-1234.1166989999999</c:v>
                </c:pt>
                <c:pt idx="6056">
                  <c:v>-1234.053467</c:v>
                </c:pt>
                <c:pt idx="6057">
                  <c:v>-1233.9902340000001</c:v>
                </c:pt>
                <c:pt idx="6058">
                  <c:v>-1233.9262699999999</c:v>
                </c:pt>
                <c:pt idx="6059">
                  <c:v>-1233.8618160000001</c:v>
                </c:pt>
                <c:pt idx="6060">
                  <c:v>-1233.7969969999999</c:v>
                </c:pt>
                <c:pt idx="6061">
                  <c:v>-1233.731812</c:v>
                </c:pt>
                <c:pt idx="6062">
                  <c:v>-1233.666138</c:v>
                </c:pt>
                <c:pt idx="6063">
                  <c:v>-1233.5998540000001</c:v>
                </c:pt>
                <c:pt idx="6064">
                  <c:v>-1233.533447</c:v>
                </c:pt>
                <c:pt idx="6065">
                  <c:v>-1233.4664310000001</c:v>
                </c:pt>
                <c:pt idx="6066">
                  <c:v>-1233.399048</c:v>
                </c:pt>
                <c:pt idx="6067">
                  <c:v>-1233.330933</c:v>
                </c:pt>
                <c:pt idx="6068">
                  <c:v>-1233.262573</c:v>
                </c:pt>
                <c:pt idx="6069">
                  <c:v>-1233.19397</c:v>
                </c:pt>
                <c:pt idx="6070">
                  <c:v>-1233.1248780000001</c:v>
                </c:pt>
                <c:pt idx="6071">
                  <c:v>-1233.055298</c:v>
                </c:pt>
                <c:pt idx="6072">
                  <c:v>-1232.9849850000001</c:v>
                </c:pt>
                <c:pt idx="6073">
                  <c:v>-1232.9145510000001</c:v>
                </c:pt>
                <c:pt idx="6074">
                  <c:v>-1232.8439940000001</c:v>
                </c:pt>
                <c:pt idx="6075">
                  <c:v>-1232.7727050000001</c:v>
                </c:pt>
                <c:pt idx="6076">
                  <c:v>-1232.700439</c:v>
                </c:pt>
                <c:pt idx="6077">
                  <c:v>-1232.6282960000001</c:v>
                </c:pt>
                <c:pt idx="6078">
                  <c:v>-1232.5557859999999</c:v>
                </c:pt>
                <c:pt idx="6079">
                  <c:v>-1232.482544</c:v>
                </c:pt>
                <c:pt idx="6080">
                  <c:v>-1232.409058</c:v>
                </c:pt>
                <c:pt idx="6081">
                  <c:v>-1232.3352050000001</c:v>
                </c:pt>
                <c:pt idx="6082">
                  <c:v>-1232.2604980000001</c:v>
                </c:pt>
                <c:pt idx="6083">
                  <c:v>-1232.185913</c:v>
                </c:pt>
                <c:pt idx="6084">
                  <c:v>-1232.110596</c:v>
                </c:pt>
                <c:pt idx="6085">
                  <c:v>-1232.0349120000001</c:v>
                </c:pt>
                <c:pt idx="6086">
                  <c:v>-1231.9586179999999</c:v>
                </c:pt>
                <c:pt idx="6087">
                  <c:v>-1231.8823239999999</c:v>
                </c:pt>
                <c:pt idx="6088">
                  <c:v>-1231.8054199999999</c:v>
                </c:pt>
                <c:pt idx="6089">
                  <c:v>-1231.727905</c:v>
                </c:pt>
                <c:pt idx="6090">
                  <c:v>-1231.6501459999999</c:v>
                </c:pt>
                <c:pt idx="6091">
                  <c:v>-1231.571899</c:v>
                </c:pt>
                <c:pt idx="6092">
                  <c:v>-1231.493164</c:v>
                </c:pt>
                <c:pt idx="6093">
                  <c:v>-1231.4141850000001</c:v>
                </c:pt>
                <c:pt idx="6094">
                  <c:v>-1231.3348390000001</c:v>
                </c:pt>
                <c:pt idx="6095">
                  <c:v>-1231.2547609999999</c:v>
                </c:pt>
                <c:pt idx="6096">
                  <c:v>-1231.174438</c:v>
                </c:pt>
                <c:pt idx="6097">
                  <c:v>-1231.09375</c:v>
                </c:pt>
                <c:pt idx="6098">
                  <c:v>-1231.012573</c:v>
                </c:pt>
                <c:pt idx="6099">
                  <c:v>-1230.9311520000001</c:v>
                </c:pt>
                <c:pt idx="6100">
                  <c:v>-1230.8492429999999</c:v>
                </c:pt>
                <c:pt idx="6101">
                  <c:v>-1230.766846</c:v>
                </c:pt>
                <c:pt idx="6102">
                  <c:v>-1230.684448</c:v>
                </c:pt>
                <c:pt idx="6103">
                  <c:v>-1230.6011960000001</c:v>
                </c:pt>
                <c:pt idx="6104">
                  <c:v>-1230.5179439999999</c:v>
                </c:pt>
                <c:pt idx="6105">
                  <c:v>-1230.433716</c:v>
                </c:pt>
                <c:pt idx="6106">
                  <c:v>-1230.349487</c:v>
                </c:pt>
                <c:pt idx="6107">
                  <c:v>-1230.2650149999999</c:v>
                </c:pt>
                <c:pt idx="6108">
                  <c:v>-1230.179932</c:v>
                </c:pt>
                <c:pt idx="6109">
                  <c:v>-1230.094482</c:v>
                </c:pt>
                <c:pt idx="6110">
                  <c:v>-1230.008789</c:v>
                </c:pt>
                <c:pt idx="6111">
                  <c:v>-1229.9224850000001</c:v>
                </c:pt>
                <c:pt idx="6112">
                  <c:v>-1229.8360600000001</c:v>
                </c:pt>
                <c:pt idx="6113">
                  <c:v>-1229.749268</c:v>
                </c:pt>
                <c:pt idx="6114">
                  <c:v>-1229.6621090000001</c:v>
                </c:pt>
                <c:pt idx="6115">
                  <c:v>-1229.5745850000001</c:v>
                </c:pt>
                <c:pt idx="6116">
                  <c:v>-1229.486572</c:v>
                </c:pt>
                <c:pt idx="6117">
                  <c:v>-1229.3984379999999</c:v>
                </c:pt>
                <c:pt idx="6118">
                  <c:v>-1229.309692</c:v>
                </c:pt>
                <c:pt idx="6119">
                  <c:v>-1229.220947</c:v>
                </c:pt>
                <c:pt idx="6120">
                  <c:v>-1229.1313479999999</c:v>
                </c:pt>
                <c:pt idx="6121">
                  <c:v>-1229.0419919999999</c:v>
                </c:pt>
                <c:pt idx="6122">
                  <c:v>-1228.9517820000001</c:v>
                </c:pt>
                <c:pt idx="6123">
                  <c:v>-1228.8618160000001</c:v>
                </c:pt>
                <c:pt idx="6124">
                  <c:v>-1228.7711179999999</c:v>
                </c:pt>
                <c:pt idx="6125">
                  <c:v>-1228.680298</c:v>
                </c:pt>
                <c:pt idx="6126">
                  <c:v>-1228.5892329999999</c:v>
                </c:pt>
                <c:pt idx="6127">
                  <c:v>-1228.497803</c:v>
                </c:pt>
                <c:pt idx="6128">
                  <c:v>-1228.4060059999999</c:v>
                </c:pt>
                <c:pt idx="6129">
                  <c:v>-1228.3139650000001</c:v>
                </c:pt>
                <c:pt idx="6130">
                  <c:v>-1228.2219239999999</c:v>
                </c:pt>
                <c:pt idx="6131">
                  <c:v>-1228.1286620000001</c:v>
                </c:pt>
                <c:pt idx="6132">
                  <c:v>-1228.0360109999999</c:v>
                </c:pt>
                <c:pt idx="6133">
                  <c:v>-1227.9429929999999</c:v>
                </c:pt>
                <c:pt idx="6134">
                  <c:v>-1227.8492429999999</c:v>
                </c:pt>
                <c:pt idx="6135">
                  <c:v>-1227.7558590000001</c:v>
                </c:pt>
                <c:pt idx="6136">
                  <c:v>-1227.6621090000001</c:v>
                </c:pt>
                <c:pt idx="6137">
                  <c:v>-1227.567871</c:v>
                </c:pt>
                <c:pt idx="6138">
                  <c:v>-1227.473389</c:v>
                </c:pt>
                <c:pt idx="6139">
                  <c:v>-1227.378784</c:v>
                </c:pt>
                <c:pt idx="6140">
                  <c:v>-1227.284058</c:v>
                </c:pt>
                <c:pt idx="6141">
                  <c:v>-1227.189087</c:v>
                </c:pt>
                <c:pt idx="6142">
                  <c:v>-1227.0935059999999</c:v>
                </c:pt>
                <c:pt idx="6143">
                  <c:v>-1226.998413</c:v>
                </c:pt>
                <c:pt idx="6144">
                  <c:v>-1226.902832</c:v>
                </c:pt>
                <c:pt idx="6145">
                  <c:v>-1226.8070070000001</c:v>
                </c:pt>
                <c:pt idx="6146">
                  <c:v>-1226.711182</c:v>
                </c:pt>
                <c:pt idx="6147">
                  <c:v>-1226.614746</c:v>
                </c:pt>
                <c:pt idx="6148">
                  <c:v>-1226.518677</c:v>
                </c:pt>
                <c:pt idx="6149">
                  <c:v>-1226.4223629999999</c:v>
                </c:pt>
                <c:pt idx="6150">
                  <c:v>-1226.3258060000001</c:v>
                </c:pt>
                <c:pt idx="6151">
                  <c:v>-1226.229004</c:v>
                </c:pt>
                <c:pt idx="6152">
                  <c:v>-1226.1323239999999</c:v>
                </c:pt>
                <c:pt idx="6153">
                  <c:v>-1226.0356449999999</c:v>
                </c:pt>
                <c:pt idx="6154">
                  <c:v>-1225.9383539999999</c:v>
                </c:pt>
                <c:pt idx="6155">
                  <c:v>-1225.841187</c:v>
                </c:pt>
                <c:pt idx="6156">
                  <c:v>-1225.7441409999999</c:v>
                </c:pt>
                <c:pt idx="6157">
                  <c:v>-1225.646851</c:v>
                </c:pt>
                <c:pt idx="6158">
                  <c:v>-1225.549561</c:v>
                </c:pt>
                <c:pt idx="6159">
                  <c:v>-1225.452393</c:v>
                </c:pt>
                <c:pt idx="6160">
                  <c:v>-1225.3548579999999</c:v>
                </c:pt>
                <c:pt idx="6161">
                  <c:v>-1225.2574460000001</c:v>
                </c:pt>
                <c:pt idx="6162">
                  <c:v>-1225.1599120000001</c:v>
                </c:pt>
                <c:pt idx="6163">
                  <c:v>-1225.0622559999999</c:v>
                </c:pt>
                <c:pt idx="6164">
                  <c:v>-1224.964966</c:v>
                </c:pt>
                <c:pt idx="6165">
                  <c:v>-1224.8676760000001</c:v>
                </c:pt>
                <c:pt idx="6166">
                  <c:v>-1224.7698969999999</c:v>
                </c:pt>
                <c:pt idx="6167">
                  <c:v>-1224.672607</c:v>
                </c:pt>
                <c:pt idx="6168">
                  <c:v>-1224.575073</c:v>
                </c:pt>
                <c:pt idx="6169">
                  <c:v>-1224.477783</c:v>
                </c:pt>
                <c:pt idx="6170">
                  <c:v>-1224.3804929999999</c:v>
                </c:pt>
                <c:pt idx="6171">
                  <c:v>-1224.283447</c:v>
                </c:pt>
                <c:pt idx="6172">
                  <c:v>-1224.1860349999999</c:v>
                </c:pt>
                <c:pt idx="6173">
                  <c:v>-1224.0889890000001</c:v>
                </c:pt>
                <c:pt idx="6174">
                  <c:v>-1223.9920649999999</c:v>
                </c:pt>
                <c:pt idx="6175">
                  <c:v>-1223.895264</c:v>
                </c:pt>
                <c:pt idx="6176">
                  <c:v>-1223.798706</c:v>
                </c:pt>
                <c:pt idx="6177">
                  <c:v>-1223.7020259999999</c:v>
                </c:pt>
                <c:pt idx="6178">
                  <c:v>-1223.605591</c:v>
                </c:pt>
                <c:pt idx="6179">
                  <c:v>-1223.509399</c:v>
                </c:pt>
                <c:pt idx="6180">
                  <c:v>-1223.4132079999999</c:v>
                </c:pt>
                <c:pt idx="6181">
                  <c:v>-1223.317505</c:v>
                </c:pt>
                <c:pt idx="6182">
                  <c:v>-1223.2219239999999</c:v>
                </c:pt>
                <c:pt idx="6183">
                  <c:v>-1223.1264650000001</c:v>
                </c:pt>
                <c:pt idx="6184">
                  <c:v>-1223.0313719999999</c:v>
                </c:pt>
                <c:pt idx="6185">
                  <c:v>-1222.936279</c:v>
                </c:pt>
                <c:pt idx="6186">
                  <c:v>-1222.8414310000001</c:v>
                </c:pt>
                <c:pt idx="6187">
                  <c:v>-1222.747192</c:v>
                </c:pt>
                <c:pt idx="6188">
                  <c:v>-1222.652832</c:v>
                </c:pt>
                <c:pt idx="6189">
                  <c:v>-1222.559082</c:v>
                </c:pt>
                <c:pt idx="6190">
                  <c:v>-1222.4654539999999</c:v>
                </c:pt>
                <c:pt idx="6191">
                  <c:v>-1222.372192</c:v>
                </c:pt>
                <c:pt idx="6192">
                  <c:v>-1222.2791749999999</c:v>
                </c:pt>
                <c:pt idx="6193">
                  <c:v>-1222.1865230000001</c:v>
                </c:pt>
                <c:pt idx="6194">
                  <c:v>-1222.094482</c:v>
                </c:pt>
                <c:pt idx="6195">
                  <c:v>-1222.002686</c:v>
                </c:pt>
                <c:pt idx="6196">
                  <c:v>-1221.9111330000001</c:v>
                </c:pt>
                <c:pt idx="6197">
                  <c:v>-1221.8201899999999</c:v>
                </c:pt>
                <c:pt idx="6198">
                  <c:v>-1221.7296140000001</c:v>
                </c:pt>
                <c:pt idx="6199">
                  <c:v>-1221.6392820000001</c:v>
                </c:pt>
                <c:pt idx="6200">
                  <c:v>-1221.549561</c:v>
                </c:pt>
                <c:pt idx="6201">
                  <c:v>-1221.4602050000001</c:v>
                </c:pt>
                <c:pt idx="6202">
                  <c:v>-1221.3717039999999</c:v>
                </c:pt>
                <c:pt idx="6203">
                  <c:v>-1221.283081</c:v>
                </c:pt>
                <c:pt idx="6204">
                  <c:v>-1221.1951899999999</c:v>
                </c:pt>
                <c:pt idx="6205">
                  <c:v>-1221.1080320000001</c:v>
                </c:pt>
                <c:pt idx="6206">
                  <c:v>-1221.02124</c:v>
                </c:pt>
                <c:pt idx="6207">
                  <c:v>-1220.934814</c:v>
                </c:pt>
                <c:pt idx="6208">
                  <c:v>-1220.849365</c:v>
                </c:pt>
                <c:pt idx="6209">
                  <c:v>-1220.7639160000001</c:v>
                </c:pt>
                <c:pt idx="6210">
                  <c:v>-1220.679443</c:v>
                </c:pt>
                <c:pt idx="6211">
                  <c:v>-1220.5954589999999</c:v>
                </c:pt>
                <c:pt idx="6212">
                  <c:v>-1220.512207</c:v>
                </c:pt>
                <c:pt idx="6213">
                  <c:v>-1220.4295649999999</c:v>
                </c:pt>
                <c:pt idx="6214">
                  <c:v>-1220.347534</c:v>
                </c:pt>
                <c:pt idx="6215">
                  <c:v>-1220.2661129999999</c:v>
                </c:pt>
                <c:pt idx="6216">
                  <c:v>-1220.185303</c:v>
                </c:pt>
                <c:pt idx="6217">
                  <c:v>-1220.1053469999999</c:v>
                </c:pt>
                <c:pt idx="6218">
                  <c:v>-1220.025879</c:v>
                </c:pt>
                <c:pt idx="6219">
                  <c:v>-1219.9472659999999</c:v>
                </c:pt>
                <c:pt idx="6220">
                  <c:v>-1219.869263</c:v>
                </c:pt>
                <c:pt idx="6221">
                  <c:v>-1219.792236</c:v>
                </c:pt>
                <c:pt idx="6222">
                  <c:v>-1219.715942</c:v>
                </c:pt>
                <c:pt idx="6223">
                  <c:v>-1219.6401370000001</c:v>
                </c:pt>
                <c:pt idx="6224">
                  <c:v>-1219.5654300000001</c:v>
                </c:pt>
                <c:pt idx="6225">
                  <c:v>-1219.4914550000001</c:v>
                </c:pt>
                <c:pt idx="6226">
                  <c:v>-1219.418091</c:v>
                </c:pt>
                <c:pt idx="6227">
                  <c:v>-1219.345703</c:v>
                </c:pt>
                <c:pt idx="6228">
                  <c:v>-1219.274048</c:v>
                </c:pt>
                <c:pt idx="6229">
                  <c:v>-1219.2033690000001</c:v>
                </c:pt>
                <c:pt idx="6230">
                  <c:v>-1219.133789</c:v>
                </c:pt>
                <c:pt idx="6231">
                  <c:v>-1219.064697</c:v>
                </c:pt>
                <c:pt idx="6232">
                  <c:v>-1218.996582</c:v>
                </c:pt>
                <c:pt idx="6233">
                  <c:v>-1218.929443</c:v>
                </c:pt>
                <c:pt idx="6234">
                  <c:v>-1218.8632809999999</c:v>
                </c:pt>
                <c:pt idx="6235">
                  <c:v>-1218.798096</c:v>
                </c:pt>
                <c:pt idx="6236">
                  <c:v>-1218.733643</c:v>
                </c:pt>
                <c:pt idx="6237">
                  <c:v>-1218.670288</c:v>
                </c:pt>
                <c:pt idx="6238">
                  <c:v>-1218.6080320000001</c:v>
                </c:pt>
                <c:pt idx="6239">
                  <c:v>-1218.5463870000001</c:v>
                </c:pt>
                <c:pt idx="6240">
                  <c:v>-1218.486206</c:v>
                </c:pt>
                <c:pt idx="6241">
                  <c:v>-1218.4270019999999</c:v>
                </c:pt>
                <c:pt idx="6242">
                  <c:v>-1218.368408</c:v>
                </c:pt>
                <c:pt idx="6243">
                  <c:v>-1218.3111570000001</c:v>
                </c:pt>
                <c:pt idx="6244">
                  <c:v>-1218.255005</c:v>
                </c:pt>
                <c:pt idx="6245">
                  <c:v>-1218.1995850000001</c:v>
                </c:pt>
                <c:pt idx="6246">
                  <c:v>-1218.1457519999999</c:v>
                </c:pt>
                <c:pt idx="6247">
                  <c:v>-1218.0928960000001</c:v>
                </c:pt>
                <c:pt idx="6248">
                  <c:v>-1218.0410159999999</c:v>
                </c:pt>
                <c:pt idx="6249">
                  <c:v>-1217.990112</c:v>
                </c:pt>
                <c:pt idx="6250">
                  <c:v>-1217.940552</c:v>
                </c:pt>
                <c:pt idx="6251">
                  <c:v>-1217.891846</c:v>
                </c:pt>
                <c:pt idx="6252">
                  <c:v>-1217.8446039999999</c:v>
                </c:pt>
                <c:pt idx="6253">
                  <c:v>-1217.7985839999999</c:v>
                </c:pt>
                <c:pt idx="6254">
                  <c:v>-1217.7535399999999</c:v>
                </c:pt>
                <c:pt idx="6255">
                  <c:v>-1217.709717</c:v>
                </c:pt>
                <c:pt idx="6256">
                  <c:v>-1217.6671140000001</c:v>
                </c:pt>
                <c:pt idx="6257">
                  <c:v>-1217.6258539999999</c:v>
                </c:pt>
                <c:pt idx="6258">
                  <c:v>-1217.5854489999999</c:v>
                </c:pt>
                <c:pt idx="6259">
                  <c:v>-1217.5466309999999</c:v>
                </c:pt>
                <c:pt idx="6260">
                  <c:v>-1217.508789</c:v>
                </c:pt>
                <c:pt idx="6261">
                  <c:v>-1217.4722899999999</c:v>
                </c:pt>
                <c:pt idx="6262">
                  <c:v>-1217.437134</c:v>
                </c:pt>
                <c:pt idx="6263">
                  <c:v>-1217.403198</c:v>
                </c:pt>
                <c:pt idx="6264">
                  <c:v>-1217.3704829999999</c:v>
                </c:pt>
                <c:pt idx="6265">
                  <c:v>-1217.3389890000001</c:v>
                </c:pt>
                <c:pt idx="6266">
                  <c:v>-1217.308716</c:v>
                </c:pt>
                <c:pt idx="6267">
                  <c:v>-1217.2802730000001</c:v>
                </c:pt>
                <c:pt idx="6268">
                  <c:v>-1217.252686</c:v>
                </c:pt>
                <c:pt idx="6269">
                  <c:v>-1217.2264399999999</c:v>
                </c:pt>
                <c:pt idx="6270">
                  <c:v>-1217.201538</c:v>
                </c:pt>
                <c:pt idx="6271">
                  <c:v>-1217.178101</c:v>
                </c:pt>
                <c:pt idx="6272">
                  <c:v>-1217.1557620000001</c:v>
                </c:pt>
                <c:pt idx="6273">
                  <c:v>-1217.13501</c:v>
                </c:pt>
                <c:pt idx="6274">
                  <c:v>-1217.115601</c:v>
                </c:pt>
                <c:pt idx="6275">
                  <c:v>-1217.0974120000001</c:v>
                </c:pt>
                <c:pt idx="6276">
                  <c:v>-1217.080811</c:v>
                </c:pt>
                <c:pt idx="6277">
                  <c:v>-1217.065308</c:v>
                </c:pt>
                <c:pt idx="6278">
                  <c:v>-1217.0516359999999</c:v>
                </c:pt>
                <c:pt idx="6279">
                  <c:v>-1217.038818</c:v>
                </c:pt>
                <c:pt idx="6280">
                  <c:v>-1217.0279539999999</c:v>
                </c:pt>
                <c:pt idx="6281">
                  <c:v>-1217.0179439999999</c:v>
                </c:pt>
                <c:pt idx="6282">
                  <c:v>-1217.009644</c:v>
                </c:pt>
                <c:pt idx="6283">
                  <c:v>-1217.0029300000001</c:v>
                </c:pt>
                <c:pt idx="6284">
                  <c:v>-1216.997437</c:v>
                </c:pt>
                <c:pt idx="6285">
                  <c:v>-1216.993164</c:v>
                </c:pt>
                <c:pt idx="6286">
                  <c:v>-1216.990845</c:v>
                </c:pt>
                <c:pt idx="6287">
                  <c:v>-1216.9895019999999</c:v>
                </c:pt>
                <c:pt idx="6288">
                  <c:v>-1216.989624</c:v>
                </c:pt>
                <c:pt idx="6289">
                  <c:v>-1216.9913329999999</c:v>
                </c:pt>
                <c:pt idx="6290">
                  <c:v>-1216.9945070000001</c:v>
                </c:pt>
                <c:pt idx="6291">
                  <c:v>-1216.9990230000001</c:v>
                </c:pt>
                <c:pt idx="6292">
                  <c:v>-1217.005005</c:v>
                </c:pt>
                <c:pt idx="6293">
                  <c:v>-1217.0126949999999</c:v>
                </c:pt>
                <c:pt idx="6294">
                  <c:v>-1217.021606</c:v>
                </c:pt>
                <c:pt idx="6295">
                  <c:v>-1217.0318600000001</c:v>
                </c:pt>
                <c:pt idx="6296">
                  <c:v>-1217.0439449999999</c:v>
                </c:pt>
                <c:pt idx="6297">
                  <c:v>-1217.057129</c:v>
                </c:pt>
                <c:pt idx="6298">
                  <c:v>-1217.0720209999999</c:v>
                </c:pt>
                <c:pt idx="6299">
                  <c:v>-1217.088135</c:v>
                </c:pt>
                <c:pt idx="6300">
                  <c:v>-1217.1057129999999</c:v>
                </c:pt>
                <c:pt idx="6301">
                  <c:v>-1217.1251219999999</c:v>
                </c:pt>
                <c:pt idx="6302">
                  <c:v>-1217.1457519999999</c:v>
                </c:pt>
                <c:pt idx="6303">
                  <c:v>-1217.1678469999999</c:v>
                </c:pt>
                <c:pt idx="6304">
                  <c:v>-1217.1914059999999</c:v>
                </c:pt>
                <c:pt idx="6305">
                  <c:v>-1217.2163089999999</c:v>
                </c:pt>
                <c:pt idx="6306">
                  <c:v>-1217.242798</c:v>
                </c:pt>
                <c:pt idx="6307">
                  <c:v>-1217.270996</c:v>
                </c:pt>
                <c:pt idx="6308">
                  <c:v>-1217.300293</c:v>
                </c:pt>
                <c:pt idx="6309">
                  <c:v>-1217.330933</c:v>
                </c:pt>
                <c:pt idx="6310">
                  <c:v>-1217.363159</c:v>
                </c:pt>
                <c:pt idx="6311">
                  <c:v>-1217.396851</c:v>
                </c:pt>
                <c:pt idx="6312">
                  <c:v>-1217.4320070000001</c:v>
                </c:pt>
                <c:pt idx="6313">
                  <c:v>-1217.4685059999999</c:v>
                </c:pt>
                <c:pt idx="6314">
                  <c:v>-1217.5069579999999</c:v>
                </c:pt>
                <c:pt idx="6315">
                  <c:v>-1217.5462649999999</c:v>
                </c:pt>
                <c:pt idx="6316">
                  <c:v>-1217.5874020000001</c:v>
                </c:pt>
                <c:pt idx="6317">
                  <c:v>-1217.629639</c:v>
                </c:pt>
                <c:pt idx="6318">
                  <c:v>-1217.673706</c:v>
                </c:pt>
                <c:pt idx="6319">
                  <c:v>-1217.7188719999999</c:v>
                </c:pt>
                <c:pt idx="6320">
                  <c:v>-1217.7658690000001</c:v>
                </c:pt>
                <c:pt idx="6321">
                  <c:v>-1217.813721</c:v>
                </c:pt>
                <c:pt idx="6322">
                  <c:v>-1217.863525</c:v>
                </c:pt>
                <c:pt idx="6323">
                  <c:v>-1217.9144289999999</c:v>
                </c:pt>
                <c:pt idx="6324">
                  <c:v>-1217.9666749999999</c:v>
                </c:pt>
                <c:pt idx="6325">
                  <c:v>-1218.0205080000001</c:v>
                </c:pt>
                <c:pt idx="6326">
                  <c:v>-1218.0756839999999</c:v>
                </c:pt>
                <c:pt idx="6327">
                  <c:v>-1218.132202</c:v>
                </c:pt>
                <c:pt idx="6328">
                  <c:v>-1218.1899410000001</c:v>
                </c:pt>
                <c:pt idx="6329">
                  <c:v>-1218.2495120000001</c:v>
                </c:pt>
                <c:pt idx="6330">
                  <c:v>-1218.3100589999999</c:v>
                </c:pt>
                <c:pt idx="6331">
                  <c:v>-1218.372314</c:v>
                </c:pt>
                <c:pt idx="6332">
                  <c:v>-1218.435669</c:v>
                </c:pt>
                <c:pt idx="6333">
                  <c:v>-1218.500366</c:v>
                </c:pt>
                <c:pt idx="6334">
                  <c:v>-1218.5664059999999</c:v>
                </c:pt>
                <c:pt idx="6335">
                  <c:v>-1218.6339109999999</c:v>
                </c:pt>
                <c:pt idx="6336">
                  <c:v>-1218.702759</c:v>
                </c:pt>
                <c:pt idx="6337">
                  <c:v>-1218.772827</c:v>
                </c:pt>
                <c:pt idx="6338">
                  <c:v>-1218.8442379999999</c:v>
                </c:pt>
                <c:pt idx="6339">
                  <c:v>-1218.9169919999999</c:v>
                </c:pt>
                <c:pt idx="6340">
                  <c:v>-1218.991211</c:v>
                </c:pt>
                <c:pt idx="6341">
                  <c:v>-1219.0661620000001</c:v>
                </c:pt>
                <c:pt idx="6342">
                  <c:v>-1219.1429439999999</c:v>
                </c:pt>
                <c:pt idx="6343">
                  <c:v>-1219.220581</c:v>
                </c:pt>
                <c:pt idx="6344">
                  <c:v>-1219.299927</c:v>
                </c:pt>
                <c:pt idx="6345">
                  <c:v>-1219.380249</c:v>
                </c:pt>
                <c:pt idx="6346">
                  <c:v>-1219.4617920000001</c:v>
                </c:pt>
                <c:pt idx="6347">
                  <c:v>-1219.544312</c:v>
                </c:pt>
                <c:pt idx="6348">
                  <c:v>-1219.628418</c:v>
                </c:pt>
                <c:pt idx="6349">
                  <c:v>-1219.713745</c:v>
                </c:pt>
                <c:pt idx="6350">
                  <c:v>-1219.8000489999999</c:v>
                </c:pt>
                <c:pt idx="6351">
                  <c:v>-1219.887573</c:v>
                </c:pt>
                <c:pt idx="6352">
                  <c:v>-1219.9764399999999</c:v>
                </c:pt>
                <c:pt idx="6353">
                  <c:v>-1220.0664059999999</c:v>
                </c:pt>
                <c:pt idx="6354">
                  <c:v>-1220.157471</c:v>
                </c:pt>
                <c:pt idx="6355">
                  <c:v>-1220.2497559999999</c:v>
                </c:pt>
                <c:pt idx="6356">
                  <c:v>-1220.3432620000001</c:v>
                </c:pt>
                <c:pt idx="6357">
                  <c:v>-1220.4373780000001</c:v>
                </c:pt>
                <c:pt idx="6358">
                  <c:v>-1220.533081</c:v>
                </c:pt>
                <c:pt idx="6359">
                  <c:v>-1220.6297609999999</c:v>
                </c:pt>
                <c:pt idx="6360">
                  <c:v>-1220.7274170000001</c:v>
                </c:pt>
                <c:pt idx="6361">
                  <c:v>-1220.826294</c:v>
                </c:pt>
                <c:pt idx="6362">
                  <c:v>-1220.926025</c:v>
                </c:pt>
                <c:pt idx="6363">
                  <c:v>-1221.0269780000001</c:v>
                </c:pt>
                <c:pt idx="6364">
                  <c:v>-1221.128784</c:v>
                </c:pt>
                <c:pt idx="6365">
                  <c:v>-1221.231689</c:v>
                </c:pt>
                <c:pt idx="6366">
                  <c:v>-1221.3355710000001</c:v>
                </c:pt>
                <c:pt idx="6367">
                  <c:v>-1221.4404300000001</c:v>
                </c:pt>
                <c:pt idx="6368">
                  <c:v>-1221.5463870000001</c:v>
                </c:pt>
                <c:pt idx="6369">
                  <c:v>-1221.653198</c:v>
                </c:pt>
                <c:pt idx="6370">
                  <c:v>-1221.7608640000001</c:v>
                </c:pt>
                <c:pt idx="6371">
                  <c:v>-1221.869629</c:v>
                </c:pt>
                <c:pt idx="6372">
                  <c:v>-1221.97937</c:v>
                </c:pt>
                <c:pt idx="6373">
                  <c:v>-1222.0897219999999</c:v>
                </c:pt>
                <c:pt idx="6374">
                  <c:v>-1222.201172</c:v>
                </c:pt>
                <c:pt idx="6375">
                  <c:v>-1222.3134769999999</c:v>
                </c:pt>
                <c:pt idx="6376">
                  <c:v>-1222.4263920000001</c:v>
                </c:pt>
                <c:pt idx="6377">
                  <c:v>-1222.5405270000001</c:v>
                </c:pt>
                <c:pt idx="6378">
                  <c:v>-1222.6551509999999</c:v>
                </c:pt>
                <c:pt idx="6379">
                  <c:v>-1222.770996</c:v>
                </c:pt>
                <c:pt idx="6380">
                  <c:v>-1222.8874510000001</c:v>
                </c:pt>
                <c:pt idx="6381">
                  <c:v>-1223.004639</c:v>
                </c:pt>
                <c:pt idx="6382">
                  <c:v>-1223.1226810000001</c:v>
                </c:pt>
                <c:pt idx="6383">
                  <c:v>-1223.241211</c:v>
                </c:pt>
                <c:pt idx="6384">
                  <c:v>-1223.3607179999999</c:v>
                </c:pt>
                <c:pt idx="6385">
                  <c:v>-1223.4810789999999</c:v>
                </c:pt>
                <c:pt idx="6386">
                  <c:v>-1223.601807</c:v>
                </c:pt>
                <c:pt idx="6387">
                  <c:v>-1223.7235109999999</c:v>
                </c:pt>
                <c:pt idx="6388">
                  <c:v>-1223.845947</c:v>
                </c:pt>
                <c:pt idx="6389">
                  <c:v>-1223.96875</c:v>
                </c:pt>
                <c:pt idx="6390">
                  <c:v>-1224.0926509999999</c:v>
                </c:pt>
                <c:pt idx="6391">
                  <c:v>-1224.216919</c:v>
                </c:pt>
                <c:pt idx="6392">
                  <c:v>-1224.3416749999999</c:v>
                </c:pt>
                <c:pt idx="6393">
                  <c:v>-1224.4670410000001</c:v>
                </c:pt>
                <c:pt idx="6394">
                  <c:v>-1224.593384</c:v>
                </c:pt>
                <c:pt idx="6395">
                  <c:v>-1224.719971</c:v>
                </c:pt>
                <c:pt idx="6396">
                  <c:v>-1224.8470460000001</c:v>
                </c:pt>
                <c:pt idx="6397">
                  <c:v>-1224.974976</c:v>
                </c:pt>
                <c:pt idx="6398">
                  <c:v>-1225.1032709999999</c:v>
                </c:pt>
                <c:pt idx="6399">
                  <c:v>-1225.2320560000001</c:v>
                </c:pt>
                <c:pt idx="6400">
                  <c:v>-1225.3610839999999</c:v>
                </c:pt>
                <c:pt idx="6401">
                  <c:v>-1225.4910890000001</c:v>
                </c:pt>
                <c:pt idx="6402">
                  <c:v>-1225.621216</c:v>
                </c:pt>
                <c:pt idx="6403">
                  <c:v>-1225.751831</c:v>
                </c:pt>
                <c:pt idx="6404">
                  <c:v>-1225.8831789999999</c:v>
                </c:pt>
                <c:pt idx="6405">
                  <c:v>-1226.0147710000001</c:v>
                </c:pt>
                <c:pt idx="6406">
                  <c:v>-1226.1464840000001</c:v>
                </c:pt>
                <c:pt idx="6407">
                  <c:v>-1226.2788089999999</c:v>
                </c:pt>
                <c:pt idx="6408">
                  <c:v>-1226.411621</c:v>
                </c:pt>
                <c:pt idx="6409">
                  <c:v>-1226.5447999999999</c:v>
                </c:pt>
                <c:pt idx="6410">
                  <c:v>-1226.678101</c:v>
                </c:pt>
                <c:pt idx="6411">
                  <c:v>-1226.8120120000001</c:v>
                </c:pt>
                <c:pt idx="6412">
                  <c:v>-1226.9458010000001</c:v>
                </c:pt>
                <c:pt idx="6413">
                  <c:v>-1227.0804439999999</c:v>
                </c:pt>
                <c:pt idx="6414">
                  <c:v>-1227.2148440000001</c:v>
                </c:pt>
                <c:pt idx="6415">
                  <c:v>-1227.3500979999999</c:v>
                </c:pt>
                <c:pt idx="6416">
                  <c:v>-1227.4849850000001</c:v>
                </c:pt>
                <c:pt idx="6417">
                  <c:v>-1227.620361</c:v>
                </c:pt>
                <c:pt idx="6418">
                  <c:v>-1227.7561040000001</c:v>
                </c:pt>
                <c:pt idx="6419">
                  <c:v>-1227.8920900000001</c:v>
                </c:pt>
                <c:pt idx="6420">
                  <c:v>-1228.0279539999999</c:v>
                </c:pt>
                <c:pt idx="6421">
                  <c:v>-1228.1640629999999</c:v>
                </c:pt>
                <c:pt idx="6422">
                  <c:v>-1228.300293</c:v>
                </c:pt>
                <c:pt idx="6423">
                  <c:v>-1228.436768</c:v>
                </c:pt>
                <c:pt idx="6424">
                  <c:v>-1228.573486</c:v>
                </c:pt>
                <c:pt idx="6425">
                  <c:v>-1228.7102050000001</c:v>
                </c:pt>
                <c:pt idx="6426">
                  <c:v>-1228.847168</c:v>
                </c:pt>
                <c:pt idx="6427">
                  <c:v>-1228.984009</c:v>
                </c:pt>
                <c:pt idx="6428">
                  <c:v>-1229.12085</c:v>
                </c:pt>
                <c:pt idx="6429">
                  <c:v>-1229.2576899999999</c:v>
                </c:pt>
                <c:pt idx="6430">
                  <c:v>-1229.3946530000001</c:v>
                </c:pt>
                <c:pt idx="6431">
                  <c:v>-1229.5318600000001</c:v>
                </c:pt>
                <c:pt idx="6432">
                  <c:v>-1229.6687010000001</c:v>
                </c:pt>
                <c:pt idx="6433">
                  <c:v>-1229.8055420000001</c:v>
                </c:pt>
                <c:pt idx="6434">
                  <c:v>-1229.9426269999999</c:v>
                </c:pt>
                <c:pt idx="6435">
                  <c:v>-1230.0794679999999</c:v>
                </c:pt>
                <c:pt idx="6436">
                  <c:v>-1230.216187</c:v>
                </c:pt>
                <c:pt idx="6437">
                  <c:v>-1230.352905</c:v>
                </c:pt>
                <c:pt idx="6438">
                  <c:v>-1230.4895019999999</c:v>
                </c:pt>
                <c:pt idx="6439">
                  <c:v>-1230.626221</c:v>
                </c:pt>
                <c:pt idx="6440">
                  <c:v>-1230.7626949999999</c:v>
                </c:pt>
                <c:pt idx="6441">
                  <c:v>-1230.8989260000001</c:v>
                </c:pt>
                <c:pt idx="6442">
                  <c:v>-1231.0352780000001</c:v>
                </c:pt>
                <c:pt idx="6443">
                  <c:v>-1231.1710210000001</c:v>
                </c:pt>
                <c:pt idx="6444">
                  <c:v>-1231.3066409999999</c:v>
                </c:pt>
                <c:pt idx="6445">
                  <c:v>-1231.4426269999999</c:v>
                </c:pt>
                <c:pt idx="6446">
                  <c:v>-1231.577759</c:v>
                </c:pt>
                <c:pt idx="6447">
                  <c:v>-1231.713135</c:v>
                </c:pt>
                <c:pt idx="6448">
                  <c:v>-1231.8482670000001</c:v>
                </c:pt>
                <c:pt idx="6449">
                  <c:v>-1231.983154</c:v>
                </c:pt>
                <c:pt idx="6450">
                  <c:v>-1232.117432</c:v>
                </c:pt>
                <c:pt idx="6451">
                  <c:v>-1232.2517089999999</c:v>
                </c:pt>
                <c:pt idx="6452">
                  <c:v>-1232.3857419999999</c:v>
                </c:pt>
                <c:pt idx="6453">
                  <c:v>-1232.519775</c:v>
                </c:pt>
                <c:pt idx="6454">
                  <c:v>-1232.652832</c:v>
                </c:pt>
                <c:pt idx="6455">
                  <c:v>-1232.7860109999999</c:v>
                </c:pt>
                <c:pt idx="6456">
                  <c:v>-1232.9185789999999</c:v>
                </c:pt>
                <c:pt idx="6457">
                  <c:v>-1233.051025</c:v>
                </c:pt>
                <c:pt idx="6458">
                  <c:v>-1233.1831050000001</c:v>
                </c:pt>
                <c:pt idx="6459">
                  <c:v>-1233.3145750000001</c:v>
                </c:pt>
                <c:pt idx="6460">
                  <c:v>-1233.445557</c:v>
                </c:pt>
                <c:pt idx="6461">
                  <c:v>-1233.576904</c:v>
                </c:pt>
                <c:pt idx="6462">
                  <c:v>-1233.7071530000001</c:v>
                </c:pt>
                <c:pt idx="6463">
                  <c:v>-1233.83728</c:v>
                </c:pt>
                <c:pt idx="6464">
                  <c:v>-1233.966797</c:v>
                </c:pt>
                <c:pt idx="6465">
                  <c:v>-1234.095947</c:v>
                </c:pt>
                <c:pt idx="6466">
                  <c:v>-1234.2246090000001</c:v>
                </c:pt>
                <c:pt idx="6467">
                  <c:v>-1234.3526609999999</c:v>
                </c:pt>
                <c:pt idx="6468">
                  <c:v>-1234.480591</c:v>
                </c:pt>
                <c:pt idx="6469">
                  <c:v>-1234.6076660000001</c:v>
                </c:pt>
                <c:pt idx="6470">
                  <c:v>-1234.7344969999999</c:v>
                </c:pt>
                <c:pt idx="6471">
                  <c:v>-1234.8607179999999</c:v>
                </c:pt>
                <c:pt idx="6472">
                  <c:v>-1234.986206</c:v>
                </c:pt>
                <c:pt idx="6473">
                  <c:v>-1235.111328</c:v>
                </c:pt>
                <c:pt idx="6474">
                  <c:v>-1235.236206</c:v>
                </c:pt>
                <c:pt idx="6475">
                  <c:v>-1235.360107</c:v>
                </c:pt>
                <c:pt idx="6476">
                  <c:v>-1235.483643</c:v>
                </c:pt>
                <c:pt idx="6477">
                  <c:v>-1235.6064449999999</c:v>
                </c:pt>
                <c:pt idx="6478">
                  <c:v>-1235.728638</c:v>
                </c:pt>
                <c:pt idx="6479">
                  <c:v>-1235.850342</c:v>
                </c:pt>
                <c:pt idx="6480">
                  <c:v>-1235.9716800000001</c:v>
                </c:pt>
                <c:pt idx="6481">
                  <c:v>-1236.091919</c:v>
                </c:pt>
                <c:pt idx="6482">
                  <c:v>-1236.2120359999999</c:v>
                </c:pt>
                <c:pt idx="6483">
                  <c:v>-1236.3310550000001</c:v>
                </c:pt>
                <c:pt idx="6484">
                  <c:v>-1236.4494629999999</c:v>
                </c:pt>
                <c:pt idx="6485">
                  <c:v>-1236.5676269999999</c:v>
                </c:pt>
                <c:pt idx="6486">
                  <c:v>-1236.684814</c:v>
                </c:pt>
                <c:pt idx="6487">
                  <c:v>-1236.8013920000001</c:v>
                </c:pt>
                <c:pt idx="6488">
                  <c:v>-1236.9171140000001</c:v>
                </c:pt>
                <c:pt idx="6489">
                  <c:v>-1237.032471</c:v>
                </c:pt>
                <c:pt idx="6490">
                  <c:v>-1237.1467290000001</c:v>
                </c:pt>
                <c:pt idx="6491">
                  <c:v>-1237.26062</c:v>
                </c:pt>
                <c:pt idx="6492">
                  <c:v>-1237.3739009999999</c:v>
                </c:pt>
                <c:pt idx="6493">
                  <c:v>-1237.4858400000001</c:v>
                </c:pt>
                <c:pt idx="6494">
                  <c:v>-1237.5974120000001</c:v>
                </c:pt>
                <c:pt idx="6495">
                  <c:v>-1237.708374</c:v>
                </c:pt>
                <c:pt idx="6496">
                  <c:v>-1237.8183590000001</c:v>
                </c:pt>
                <c:pt idx="6497">
                  <c:v>-1237.927612</c:v>
                </c:pt>
                <c:pt idx="6498">
                  <c:v>-1238.0361330000001</c:v>
                </c:pt>
                <c:pt idx="6499">
                  <c:v>-1238.144043</c:v>
                </c:pt>
                <c:pt idx="6500">
                  <c:v>-1238.2509769999999</c:v>
                </c:pt>
                <c:pt idx="6501">
                  <c:v>-1238.3570560000001</c:v>
                </c:pt>
                <c:pt idx="6502">
                  <c:v>-1238.462524</c:v>
                </c:pt>
                <c:pt idx="6503">
                  <c:v>-1238.5673830000001</c:v>
                </c:pt>
                <c:pt idx="6504">
                  <c:v>-1238.6710210000001</c:v>
                </c:pt>
                <c:pt idx="6505">
                  <c:v>-1238.7739260000001</c:v>
                </c:pt>
                <c:pt idx="6506">
                  <c:v>-1238.8759769999999</c:v>
                </c:pt>
                <c:pt idx="6507">
                  <c:v>-1238.9774170000001</c:v>
                </c:pt>
                <c:pt idx="6508">
                  <c:v>-1239.077759</c:v>
                </c:pt>
                <c:pt idx="6509">
                  <c:v>-1239.17749</c:v>
                </c:pt>
                <c:pt idx="6510">
                  <c:v>-1239.2761230000001</c:v>
                </c:pt>
                <c:pt idx="6511">
                  <c:v>-1239.3741460000001</c:v>
                </c:pt>
                <c:pt idx="6512">
                  <c:v>-1239.4710689999999</c:v>
                </c:pt>
                <c:pt idx="6513">
                  <c:v>-1239.5673830000001</c:v>
                </c:pt>
                <c:pt idx="6514">
                  <c:v>-1239.6625979999999</c:v>
                </c:pt>
                <c:pt idx="6515">
                  <c:v>-1239.757202</c:v>
                </c:pt>
                <c:pt idx="6516">
                  <c:v>-1239.8508300000001</c:v>
                </c:pt>
                <c:pt idx="6517">
                  <c:v>-1239.9433590000001</c:v>
                </c:pt>
                <c:pt idx="6518">
                  <c:v>-1240.0354</c:v>
                </c:pt>
                <c:pt idx="6519">
                  <c:v>-1240.126221</c:v>
                </c:pt>
                <c:pt idx="6520">
                  <c:v>-1240.2164310000001</c:v>
                </c:pt>
                <c:pt idx="6521">
                  <c:v>-1240.3054199999999</c:v>
                </c:pt>
                <c:pt idx="6522">
                  <c:v>-1240.393677</c:v>
                </c:pt>
                <c:pt idx="6523">
                  <c:v>-1240.4808350000001</c:v>
                </c:pt>
                <c:pt idx="6524">
                  <c:v>-1240.567139</c:v>
                </c:pt>
                <c:pt idx="6525">
                  <c:v>-1240.6529539999999</c:v>
                </c:pt>
                <c:pt idx="6526">
                  <c:v>-1240.737183</c:v>
                </c:pt>
                <c:pt idx="6527">
                  <c:v>-1240.8208010000001</c:v>
                </c:pt>
                <c:pt idx="6528">
                  <c:v>-1240.903442</c:v>
                </c:pt>
                <c:pt idx="6529">
                  <c:v>-1240.985107</c:v>
                </c:pt>
                <c:pt idx="6530">
                  <c:v>-1241.0660399999999</c:v>
                </c:pt>
                <c:pt idx="6531">
                  <c:v>-1241.1457519999999</c:v>
                </c:pt>
                <c:pt idx="6532">
                  <c:v>-1241.2248540000001</c:v>
                </c:pt>
                <c:pt idx="6533">
                  <c:v>-1241.3027340000001</c:v>
                </c:pt>
                <c:pt idx="6534">
                  <c:v>-1241.3797609999999</c:v>
                </c:pt>
                <c:pt idx="6535">
                  <c:v>-1241.4560550000001</c:v>
                </c:pt>
                <c:pt idx="6536">
                  <c:v>-1241.53125</c:v>
                </c:pt>
                <c:pt idx="6537">
                  <c:v>-1241.6053469999999</c:v>
                </c:pt>
                <c:pt idx="6538">
                  <c:v>-1241.678467</c:v>
                </c:pt>
                <c:pt idx="6539">
                  <c:v>-1241.750732</c:v>
                </c:pt>
                <c:pt idx="6540">
                  <c:v>-1241.8220209999999</c:v>
                </c:pt>
                <c:pt idx="6541">
                  <c:v>-1241.892578</c:v>
                </c:pt>
                <c:pt idx="6542">
                  <c:v>-1241.961914</c:v>
                </c:pt>
                <c:pt idx="6543">
                  <c:v>-1242.0303960000001</c:v>
                </c:pt>
                <c:pt idx="6544">
                  <c:v>-1242.0977780000001</c:v>
                </c:pt>
                <c:pt idx="6545">
                  <c:v>-1242.1639399999999</c:v>
                </c:pt>
                <c:pt idx="6546">
                  <c:v>-1242.229736</c:v>
                </c:pt>
                <c:pt idx="6547">
                  <c:v>-1242.294189</c:v>
                </c:pt>
                <c:pt idx="6548">
                  <c:v>-1242.3579099999999</c:v>
                </c:pt>
                <c:pt idx="6549">
                  <c:v>-1242.420654</c:v>
                </c:pt>
                <c:pt idx="6550">
                  <c:v>-1242.482178</c:v>
                </c:pt>
                <c:pt idx="6551">
                  <c:v>-1242.5428469999999</c:v>
                </c:pt>
                <c:pt idx="6552">
                  <c:v>-1242.602783</c:v>
                </c:pt>
                <c:pt idx="6553">
                  <c:v>-1242.6613769999999</c:v>
                </c:pt>
                <c:pt idx="6554">
                  <c:v>-1242.7193600000001</c:v>
                </c:pt>
                <c:pt idx="6555">
                  <c:v>-1242.775879</c:v>
                </c:pt>
                <c:pt idx="6556">
                  <c:v>-1242.8316649999999</c:v>
                </c:pt>
                <c:pt idx="6557">
                  <c:v>-1242.8867190000001</c:v>
                </c:pt>
                <c:pt idx="6558">
                  <c:v>-1242.940552</c:v>
                </c:pt>
                <c:pt idx="6559">
                  <c:v>-1242.993408</c:v>
                </c:pt>
                <c:pt idx="6560">
                  <c:v>-1243.0457759999999</c:v>
                </c:pt>
                <c:pt idx="6561">
                  <c:v>-1243.096558</c:v>
                </c:pt>
                <c:pt idx="6562">
                  <c:v>-1243.146606</c:v>
                </c:pt>
                <c:pt idx="6563">
                  <c:v>-1243.1958010000001</c:v>
                </c:pt>
                <c:pt idx="6564">
                  <c:v>-1243.2441409999999</c:v>
                </c:pt>
                <c:pt idx="6565">
                  <c:v>-1243.29126</c:v>
                </c:pt>
                <c:pt idx="6566">
                  <c:v>-1243.337524</c:v>
                </c:pt>
                <c:pt idx="6567">
                  <c:v>-1243.3828129999999</c:v>
                </c:pt>
                <c:pt idx="6568">
                  <c:v>-1243.427246</c:v>
                </c:pt>
                <c:pt idx="6569">
                  <c:v>-1243.470581</c:v>
                </c:pt>
                <c:pt idx="6570">
                  <c:v>-1243.513062</c:v>
                </c:pt>
                <c:pt idx="6571">
                  <c:v>-1243.5546879999999</c:v>
                </c:pt>
                <c:pt idx="6572">
                  <c:v>-1243.595337</c:v>
                </c:pt>
                <c:pt idx="6573">
                  <c:v>-1243.635254</c:v>
                </c:pt>
                <c:pt idx="6574">
                  <c:v>-1243.673828</c:v>
                </c:pt>
                <c:pt idx="6575">
                  <c:v>-1243.7116699999999</c:v>
                </c:pt>
                <c:pt idx="6576">
                  <c:v>-1243.7485349999999</c:v>
                </c:pt>
                <c:pt idx="6577">
                  <c:v>-1243.7844239999999</c:v>
                </c:pt>
                <c:pt idx="6578">
                  <c:v>-1243.8195800000001</c:v>
                </c:pt>
                <c:pt idx="6579">
                  <c:v>-1243.85376</c:v>
                </c:pt>
                <c:pt idx="6580">
                  <c:v>-1243.8870850000001</c:v>
                </c:pt>
                <c:pt idx="6581">
                  <c:v>-1243.9195560000001</c:v>
                </c:pt>
                <c:pt idx="6582">
                  <c:v>-1243.9508060000001</c:v>
                </c:pt>
                <c:pt idx="6583">
                  <c:v>-1243.9814449999999</c:v>
                </c:pt>
                <c:pt idx="6584">
                  <c:v>-1244.010986</c:v>
                </c:pt>
                <c:pt idx="6585">
                  <c:v>-1244.040039</c:v>
                </c:pt>
                <c:pt idx="6586">
                  <c:v>-1244.0676269999999</c:v>
                </c:pt>
                <c:pt idx="6587">
                  <c:v>-1244.0947269999999</c:v>
                </c:pt>
                <c:pt idx="6588">
                  <c:v>-1244.1210940000001</c:v>
                </c:pt>
                <c:pt idx="6589">
                  <c:v>-1244.1461179999999</c:v>
                </c:pt>
                <c:pt idx="6590">
                  <c:v>-1244.170288</c:v>
                </c:pt>
                <c:pt idx="6591">
                  <c:v>-1244.1938479999999</c:v>
                </c:pt>
                <c:pt idx="6592">
                  <c:v>-1244.2166749999999</c:v>
                </c:pt>
                <c:pt idx="6593">
                  <c:v>-1244.2382809999999</c:v>
                </c:pt>
                <c:pt idx="6594">
                  <c:v>-1244.2592770000001</c:v>
                </c:pt>
                <c:pt idx="6595">
                  <c:v>-1244.279297</c:v>
                </c:pt>
                <c:pt idx="6596">
                  <c:v>-1244.298828</c:v>
                </c:pt>
                <c:pt idx="6597">
                  <c:v>-1244.317139</c:v>
                </c:pt>
                <c:pt idx="6598">
                  <c:v>-1244.3348390000001</c:v>
                </c:pt>
                <c:pt idx="6599">
                  <c:v>-1244.3514399999999</c:v>
                </c:pt>
                <c:pt idx="6600">
                  <c:v>-1244.367432</c:v>
                </c:pt>
                <c:pt idx="6601">
                  <c:v>-1244.382568</c:v>
                </c:pt>
                <c:pt idx="6602">
                  <c:v>-1244.396851</c:v>
                </c:pt>
                <c:pt idx="6603">
                  <c:v>-1244.4104</c:v>
                </c:pt>
                <c:pt idx="6604">
                  <c:v>-1244.4232179999999</c:v>
                </c:pt>
                <c:pt idx="6605">
                  <c:v>-1244.4351810000001</c:v>
                </c:pt>
                <c:pt idx="6606">
                  <c:v>-1244.446289</c:v>
                </c:pt>
                <c:pt idx="6607">
                  <c:v>-1244.4566649999999</c:v>
                </c:pt>
                <c:pt idx="6608">
                  <c:v>-1244.4663089999999</c:v>
                </c:pt>
                <c:pt idx="6609">
                  <c:v>-1244.475342</c:v>
                </c:pt>
                <c:pt idx="6610">
                  <c:v>-1244.4833980000001</c:v>
                </c:pt>
                <c:pt idx="6611">
                  <c:v>-1244.490967</c:v>
                </c:pt>
                <c:pt idx="6612">
                  <c:v>-1244.497437</c:v>
                </c:pt>
                <c:pt idx="6613">
                  <c:v>-1244.5036620000001</c:v>
                </c:pt>
                <c:pt idx="6614">
                  <c:v>-1244.5085449999999</c:v>
                </c:pt>
                <c:pt idx="6615">
                  <c:v>-1244.512817</c:v>
                </c:pt>
                <c:pt idx="6616">
                  <c:v>-1244.5166019999999</c:v>
                </c:pt>
                <c:pt idx="6617">
                  <c:v>-1244.519775</c:v>
                </c:pt>
                <c:pt idx="6618">
                  <c:v>-1244.522095</c:v>
                </c:pt>
                <c:pt idx="6619">
                  <c:v>-1244.523682</c:v>
                </c:pt>
                <c:pt idx="6620">
                  <c:v>-1244.5245359999999</c:v>
                </c:pt>
                <c:pt idx="6621">
                  <c:v>-1244.524658</c:v>
                </c:pt>
                <c:pt idx="6622">
                  <c:v>-1244.5242920000001</c:v>
                </c:pt>
                <c:pt idx="6623">
                  <c:v>-1244.5230710000001</c:v>
                </c:pt>
                <c:pt idx="6624">
                  <c:v>-1244.52124</c:v>
                </c:pt>
                <c:pt idx="6625">
                  <c:v>-1244.519043</c:v>
                </c:pt>
                <c:pt idx="6626">
                  <c:v>-1244.5158690000001</c:v>
                </c:pt>
                <c:pt idx="6627">
                  <c:v>-1244.5123289999999</c:v>
                </c:pt>
                <c:pt idx="6628">
                  <c:v>-1244.5079350000001</c:v>
                </c:pt>
                <c:pt idx="6629">
                  <c:v>-1244.502808</c:v>
                </c:pt>
                <c:pt idx="6630">
                  <c:v>-1244.497437</c:v>
                </c:pt>
                <c:pt idx="6631">
                  <c:v>-1244.4910890000001</c:v>
                </c:pt>
                <c:pt idx="6632">
                  <c:v>-1244.484375</c:v>
                </c:pt>
                <c:pt idx="6633">
                  <c:v>-1244.4769289999999</c:v>
                </c:pt>
                <c:pt idx="6634">
                  <c:v>-1244.4688719999999</c:v>
                </c:pt>
                <c:pt idx="6635">
                  <c:v>-1244.460327</c:v>
                </c:pt>
                <c:pt idx="6636">
                  <c:v>-1244.451172</c:v>
                </c:pt>
                <c:pt idx="6637">
                  <c:v>-1244.4414059999999</c:v>
                </c:pt>
                <c:pt idx="6638">
                  <c:v>-1244.4311520000001</c:v>
                </c:pt>
                <c:pt idx="6639">
                  <c:v>-1244.420288</c:v>
                </c:pt>
                <c:pt idx="6640">
                  <c:v>-1244.408813</c:v>
                </c:pt>
                <c:pt idx="6641">
                  <c:v>-1244.397095</c:v>
                </c:pt>
                <c:pt idx="6642">
                  <c:v>-1244.3845209999999</c:v>
                </c:pt>
                <c:pt idx="6643">
                  <c:v>-1244.371582</c:v>
                </c:pt>
                <c:pt idx="6644">
                  <c:v>-1244.3580320000001</c:v>
                </c:pt>
                <c:pt idx="6645">
                  <c:v>-1244.3439940000001</c:v>
                </c:pt>
                <c:pt idx="6646">
                  <c:v>-1244.3295900000001</c:v>
                </c:pt>
                <c:pt idx="6647">
                  <c:v>-1244.3145750000001</c:v>
                </c:pt>
                <c:pt idx="6648">
                  <c:v>-1244.2989500000001</c:v>
                </c:pt>
                <c:pt idx="6649">
                  <c:v>-1244.282837</c:v>
                </c:pt>
                <c:pt idx="6650">
                  <c:v>-1244.2667240000001</c:v>
                </c:pt>
                <c:pt idx="6651">
                  <c:v>-1244.2497559999999</c:v>
                </c:pt>
                <c:pt idx="6652">
                  <c:v>-1244.232422</c:v>
                </c:pt>
                <c:pt idx="6653">
                  <c:v>-1244.2146</c:v>
                </c:pt>
                <c:pt idx="6654">
                  <c:v>-1244.196289</c:v>
                </c:pt>
                <c:pt idx="6655">
                  <c:v>-1244.177612</c:v>
                </c:pt>
                <c:pt idx="6656">
                  <c:v>-1244.1585689999999</c:v>
                </c:pt>
                <c:pt idx="6657">
                  <c:v>-1244.1391599999999</c:v>
                </c:pt>
                <c:pt idx="6658">
                  <c:v>-1244.1191409999999</c:v>
                </c:pt>
                <c:pt idx="6659">
                  <c:v>-1244.098999</c:v>
                </c:pt>
                <c:pt idx="6660">
                  <c:v>-1244.078125</c:v>
                </c:pt>
                <c:pt idx="6661">
                  <c:v>-1244.0570070000001</c:v>
                </c:pt>
                <c:pt idx="6662">
                  <c:v>-1244.0355219999999</c:v>
                </c:pt>
                <c:pt idx="6663">
                  <c:v>-1244.013794</c:v>
                </c:pt>
                <c:pt idx="6664">
                  <c:v>-1243.9916989999999</c:v>
                </c:pt>
                <c:pt idx="6665">
                  <c:v>-1243.969116</c:v>
                </c:pt>
                <c:pt idx="6666">
                  <c:v>-1243.9461670000001</c:v>
                </c:pt>
                <c:pt idx="6667">
                  <c:v>-1243.923096</c:v>
                </c:pt>
                <c:pt idx="6668">
                  <c:v>-1243.899414</c:v>
                </c:pt>
                <c:pt idx="6669">
                  <c:v>-1243.8754879999999</c:v>
                </c:pt>
                <c:pt idx="6670">
                  <c:v>-1243.8515629999999</c:v>
                </c:pt>
                <c:pt idx="6671">
                  <c:v>-1243.8270259999999</c:v>
                </c:pt>
                <c:pt idx="6672">
                  <c:v>-1243.802246</c:v>
                </c:pt>
                <c:pt idx="6673">
                  <c:v>-1243.7773440000001</c:v>
                </c:pt>
                <c:pt idx="6674">
                  <c:v>-1243.751831</c:v>
                </c:pt>
                <c:pt idx="6675">
                  <c:v>-1243.726318</c:v>
                </c:pt>
                <c:pt idx="6676">
                  <c:v>-1243.700562</c:v>
                </c:pt>
                <c:pt idx="6677">
                  <c:v>-1243.6743160000001</c:v>
                </c:pt>
                <c:pt idx="6678">
                  <c:v>-1243.6479489999999</c:v>
                </c:pt>
                <c:pt idx="6679">
                  <c:v>-1243.6210940000001</c:v>
                </c:pt>
                <c:pt idx="6680">
                  <c:v>-1243.594482</c:v>
                </c:pt>
                <c:pt idx="6681">
                  <c:v>-1243.567139</c:v>
                </c:pt>
                <c:pt idx="6682">
                  <c:v>-1243.5397949999999</c:v>
                </c:pt>
                <c:pt idx="6683">
                  <c:v>-1243.5123289999999</c:v>
                </c:pt>
                <c:pt idx="6684">
                  <c:v>-1243.4846190000001</c:v>
                </c:pt>
                <c:pt idx="6685">
                  <c:v>-1243.456543</c:v>
                </c:pt>
                <c:pt idx="6686">
                  <c:v>-1243.428345</c:v>
                </c:pt>
                <c:pt idx="6687">
                  <c:v>-1243.3999020000001</c:v>
                </c:pt>
                <c:pt idx="6688">
                  <c:v>-1243.3714600000001</c:v>
                </c:pt>
                <c:pt idx="6689">
                  <c:v>-1243.3426509999999</c:v>
                </c:pt>
                <c:pt idx="6690">
                  <c:v>-1243.313721</c:v>
                </c:pt>
                <c:pt idx="6691">
                  <c:v>-1243.2847899999999</c:v>
                </c:pt>
                <c:pt idx="6692">
                  <c:v>-1243.2554929999999</c:v>
                </c:pt>
                <c:pt idx="6693">
                  <c:v>-1243.2260739999999</c:v>
                </c:pt>
                <c:pt idx="6694">
                  <c:v>-1243.1967770000001</c:v>
                </c:pt>
                <c:pt idx="6695">
                  <c:v>-1243.1671140000001</c:v>
                </c:pt>
                <c:pt idx="6696">
                  <c:v>-1243.1374510000001</c:v>
                </c:pt>
                <c:pt idx="6697">
                  <c:v>-1243.107422</c:v>
                </c:pt>
                <c:pt idx="6698">
                  <c:v>-1243.077393</c:v>
                </c:pt>
                <c:pt idx="6699">
                  <c:v>-1243.0471190000001</c:v>
                </c:pt>
                <c:pt idx="6700">
                  <c:v>-1243.0169679999999</c:v>
                </c:pt>
                <c:pt idx="6701">
                  <c:v>-1242.9868160000001</c:v>
                </c:pt>
                <c:pt idx="6702">
                  <c:v>-1242.956177</c:v>
                </c:pt>
                <c:pt idx="6703">
                  <c:v>-1242.925659</c:v>
                </c:pt>
                <c:pt idx="6704">
                  <c:v>-1242.8951420000001</c:v>
                </c:pt>
                <c:pt idx="6705">
                  <c:v>-1242.8645019999999</c:v>
                </c:pt>
                <c:pt idx="6706">
                  <c:v>-1242.83374</c:v>
                </c:pt>
                <c:pt idx="6707">
                  <c:v>-1242.8032229999999</c:v>
                </c:pt>
                <c:pt idx="6708">
                  <c:v>-1242.772095</c:v>
                </c:pt>
                <c:pt idx="6709">
                  <c:v>-1242.7414550000001</c:v>
                </c:pt>
                <c:pt idx="6710">
                  <c:v>-1242.7104489999999</c:v>
                </c:pt>
                <c:pt idx="6711">
                  <c:v>-1242.6795649999999</c:v>
                </c:pt>
                <c:pt idx="6712">
                  <c:v>-1242.648682</c:v>
                </c:pt>
                <c:pt idx="6713">
                  <c:v>-1242.6175539999999</c:v>
                </c:pt>
                <c:pt idx="6714">
                  <c:v>-1242.5866699999999</c:v>
                </c:pt>
                <c:pt idx="6715">
                  <c:v>-1242.555664</c:v>
                </c:pt>
                <c:pt idx="6716">
                  <c:v>-1242.5242920000001</c:v>
                </c:pt>
                <c:pt idx="6717">
                  <c:v>-1242.4932859999999</c:v>
                </c:pt>
                <c:pt idx="6718">
                  <c:v>-1242.462524</c:v>
                </c:pt>
                <c:pt idx="6719">
                  <c:v>-1242.4313959999999</c:v>
                </c:pt>
                <c:pt idx="6720">
                  <c:v>-1242.4003909999999</c:v>
                </c:pt>
                <c:pt idx="6721">
                  <c:v>-1242.3691409999999</c:v>
                </c:pt>
                <c:pt idx="6722">
                  <c:v>-1242.338135</c:v>
                </c:pt>
                <c:pt idx="6723">
                  <c:v>-1242.3073730000001</c:v>
                </c:pt>
                <c:pt idx="6724">
                  <c:v>-1242.2763669999999</c:v>
                </c:pt>
                <c:pt idx="6725">
                  <c:v>-1242.2456050000001</c:v>
                </c:pt>
                <c:pt idx="6726">
                  <c:v>-1242.2147219999999</c:v>
                </c:pt>
                <c:pt idx="6727">
                  <c:v>-1242.183716</c:v>
                </c:pt>
                <c:pt idx="6728">
                  <c:v>-1242.1530760000001</c:v>
                </c:pt>
                <c:pt idx="6729">
                  <c:v>-1242.1225589999999</c:v>
                </c:pt>
                <c:pt idx="6730">
                  <c:v>-1242.091919</c:v>
                </c:pt>
                <c:pt idx="6731">
                  <c:v>-1242.0614009999999</c:v>
                </c:pt>
                <c:pt idx="6732">
                  <c:v>-1242.0306399999999</c:v>
                </c:pt>
                <c:pt idx="6733">
                  <c:v>-1242.0002440000001</c:v>
                </c:pt>
                <c:pt idx="6734">
                  <c:v>-1241.9698490000001</c:v>
                </c:pt>
                <c:pt idx="6735">
                  <c:v>-1241.939453</c:v>
                </c:pt>
                <c:pt idx="6736">
                  <c:v>-1241.9091800000001</c:v>
                </c:pt>
                <c:pt idx="6737">
                  <c:v>-1241.87915</c:v>
                </c:pt>
                <c:pt idx="6738">
                  <c:v>-1241.849365</c:v>
                </c:pt>
                <c:pt idx="6739">
                  <c:v>-1241.819336</c:v>
                </c:pt>
                <c:pt idx="6740">
                  <c:v>-1241.7895510000001</c:v>
                </c:pt>
                <c:pt idx="6741">
                  <c:v>-1241.76001</c:v>
                </c:pt>
                <c:pt idx="6742">
                  <c:v>-1241.7303469999999</c:v>
                </c:pt>
                <c:pt idx="6743">
                  <c:v>-1241.7008060000001</c:v>
                </c:pt>
                <c:pt idx="6744">
                  <c:v>-1241.6713870000001</c:v>
                </c:pt>
                <c:pt idx="6745">
                  <c:v>-1241.642212</c:v>
                </c:pt>
                <c:pt idx="6746">
                  <c:v>-1241.613159</c:v>
                </c:pt>
                <c:pt idx="6747">
                  <c:v>-1241.584351</c:v>
                </c:pt>
                <c:pt idx="6748">
                  <c:v>-1241.5554199999999</c:v>
                </c:pt>
                <c:pt idx="6749">
                  <c:v>-1241.5268550000001</c:v>
                </c:pt>
                <c:pt idx="6750">
                  <c:v>-1241.4982910000001</c:v>
                </c:pt>
                <c:pt idx="6751">
                  <c:v>-1241.4698490000001</c:v>
                </c:pt>
                <c:pt idx="6752">
                  <c:v>-1241.44165</c:v>
                </c:pt>
                <c:pt idx="6753">
                  <c:v>-1241.413452</c:v>
                </c:pt>
                <c:pt idx="6754">
                  <c:v>-1241.3854980000001</c:v>
                </c:pt>
                <c:pt idx="6755">
                  <c:v>-1241.357544</c:v>
                </c:pt>
                <c:pt idx="6756">
                  <c:v>-1241.3298339999999</c:v>
                </c:pt>
                <c:pt idx="6757">
                  <c:v>-1241.30249</c:v>
                </c:pt>
                <c:pt idx="6758">
                  <c:v>-1241.275024</c:v>
                </c:pt>
                <c:pt idx="6759">
                  <c:v>-1241.2479249999999</c:v>
                </c:pt>
                <c:pt idx="6760">
                  <c:v>-1241.2208250000001</c:v>
                </c:pt>
                <c:pt idx="6761">
                  <c:v>-1241.1938479999999</c:v>
                </c:pt>
                <c:pt idx="6762">
                  <c:v>-1241.167236</c:v>
                </c:pt>
                <c:pt idx="6763">
                  <c:v>-1241.1408690000001</c:v>
                </c:pt>
                <c:pt idx="6764">
                  <c:v>-1241.1142580000001</c:v>
                </c:pt>
                <c:pt idx="6765">
                  <c:v>-1241.088013</c:v>
                </c:pt>
                <c:pt idx="6766">
                  <c:v>-1241.0620120000001</c:v>
                </c:pt>
                <c:pt idx="6767">
                  <c:v>-1241.0361330000001</c:v>
                </c:pt>
                <c:pt idx="6768">
                  <c:v>-1241.0104980000001</c:v>
                </c:pt>
                <c:pt idx="6769">
                  <c:v>-1240.9849850000001</c:v>
                </c:pt>
                <c:pt idx="6770">
                  <c:v>-1240.959961</c:v>
                </c:pt>
                <c:pt idx="6771">
                  <c:v>-1240.934448</c:v>
                </c:pt>
                <c:pt idx="6772">
                  <c:v>-1240.9095460000001</c:v>
                </c:pt>
                <c:pt idx="6773">
                  <c:v>-1240.884888</c:v>
                </c:pt>
                <c:pt idx="6774">
                  <c:v>-1240.860596</c:v>
                </c:pt>
                <c:pt idx="6775">
                  <c:v>-1240.8363039999999</c:v>
                </c:pt>
                <c:pt idx="6776">
                  <c:v>-1240.8120120000001</c:v>
                </c:pt>
                <c:pt idx="6777">
                  <c:v>-1240.7879640000001</c:v>
                </c:pt>
                <c:pt idx="6778">
                  <c:v>-1240.7641599999999</c:v>
                </c:pt>
                <c:pt idx="6779">
                  <c:v>-1240.740601</c:v>
                </c:pt>
                <c:pt idx="6780">
                  <c:v>-1240.717529</c:v>
                </c:pt>
                <c:pt idx="6781">
                  <c:v>-1240.6942140000001</c:v>
                </c:pt>
                <c:pt idx="6782">
                  <c:v>-1240.6712649999999</c:v>
                </c:pt>
                <c:pt idx="6783">
                  <c:v>-1240.648682</c:v>
                </c:pt>
                <c:pt idx="6784">
                  <c:v>-1240.6259769999999</c:v>
                </c:pt>
                <c:pt idx="6785">
                  <c:v>-1240.603638</c:v>
                </c:pt>
                <c:pt idx="6786">
                  <c:v>-1240.5817870000001</c:v>
                </c:pt>
                <c:pt idx="6787">
                  <c:v>-1240.559692</c:v>
                </c:pt>
                <c:pt idx="6788">
                  <c:v>-1240.5379640000001</c:v>
                </c:pt>
                <c:pt idx="6789">
                  <c:v>-1240.5164789999999</c:v>
                </c:pt>
                <c:pt idx="6790">
                  <c:v>-1240.494995</c:v>
                </c:pt>
                <c:pt idx="6791">
                  <c:v>-1240.474365</c:v>
                </c:pt>
                <c:pt idx="6792">
                  <c:v>-1240.4533690000001</c:v>
                </c:pt>
                <c:pt idx="6793">
                  <c:v>-1240.4326169999999</c:v>
                </c:pt>
                <c:pt idx="6794">
                  <c:v>-1240.4121090000001</c:v>
                </c:pt>
                <c:pt idx="6795">
                  <c:v>-1240.3920900000001</c:v>
                </c:pt>
                <c:pt idx="6796">
                  <c:v>-1240.372192</c:v>
                </c:pt>
                <c:pt idx="6797">
                  <c:v>-1240.352173</c:v>
                </c:pt>
                <c:pt idx="6798">
                  <c:v>-1240.332764</c:v>
                </c:pt>
                <c:pt idx="6799">
                  <c:v>-1240.3134769999999</c:v>
                </c:pt>
                <c:pt idx="6800">
                  <c:v>-1240.294312</c:v>
                </c:pt>
                <c:pt idx="6801">
                  <c:v>-1240.2753909999999</c:v>
                </c:pt>
                <c:pt idx="6802">
                  <c:v>-1240.256836</c:v>
                </c:pt>
                <c:pt idx="6803">
                  <c:v>-1240.2380370000001</c:v>
                </c:pt>
                <c:pt idx="6804">
                  <c:v>-1240.2197269999999</c:v>
                </c:pt>
                <c:pt idx="6805">
                  <c:v>-1240.2017820000001</c:v>
                </c:pt>
                <c:pt idx="6806">
                  <c:v>-1240.1839600000001</c:v>
                </c:pt>
                <c:pt idx="6807">
                  <c:v>-1240.1663820000001</c:v>
                </c:pt>
                <c:pt idx="6808">
                  <c:v>-1240.1489260000001</c:v>
                </c:pt>
                <c:pt idx="6809">
                  <c:v>-1240.131836</c:v>
                </c:pt>
                <c:pt idx="6810">
                  <c:v>-1240.114746</c:v>
                </c:pt>
                <c:pt idx="6811">
                  <c:v>-1240.0979</c:v>
                </c:pt>
                <c:pt idx="6812">
                  <c:v>-1240.081543</c:v>
                </c:pt>
                <c:pt idx="6813">
                  <c:v>-1240.065186</c:v>
                </c:pt>
                <c:pt idx="6814">
                  <c:v>-1240.049072</c:v>
                </c:pt>
                <c:pt idx="6815">
                  <c:v>-1240.0329589999999</c:v>
                </c:pt>
                <c:pt idx="6816">
                  <c:v>-1240.017212</c:v>
                </c:pt>
                <c:pt idx="6817">
                  <c:v>-1240.0017089999999</c:v>
                </c:pt>
                <c:pt idx="6818">
                  <c:v>-1239.986572</c:v>
                </c:pt>
                <c:pt idx="6819">
                  <c:v>-1239.971558</c:v>
                </c:pt>
                <c:pt idx="6820">
                  <c:v>-1239.9566649999999</c:v>
                </c:pt>
                <c:pt idx="6821">
                  <c:v>-1239.9420170000001</c:v>
                </c:pt>
                <c:pt idx="6822">
                  <c:v>-1239.927612</c:v>
                </c:pt>
                <c:pt idx="6823">
                  <c:v>-1239.9133300000001</c:v>
                </c:pt>
                <c:pt idx="6824">
                  <c:v>-1239.899414</c:v>
                </c:pt>
                <c:pt idx="6825">
                  <c:v>-1239.8854980000001</c:v>
                </c:pt>
                <c:pt idx="6826">
                  <c:v>-1239.8720699999999</c:v>
                </c:pt>
                <c:pt idx="6827">
                  <c:v>-1239.8583980000001</c:v>
                </c:pt>
                <c:pt idx="6828">
                  <c:v>-1239.8452150000001</c:v>
                </c:pt>
                <c:pt idx="6829">
                  <c:v>-1239.8321530000001</c:v>
                </c:pt>
                <c:pt idx="6830">
                  <c:v>-1239.8194579999999</c:v>
                </c:pt>
                <c:pt idx="6831">
                  <c:v>-1239.806763</c:v>
                </c:pt>
                <c:pt idx="6832">
                  <c:v>-1239.794312</c:v>
                </c:pt>
                <c:pt idx="6833">
                  <c:v>-1239.7821039999999</c:v>
                </c:pt>
                <c:pt idx="6834">
                  <c:v>-1239.7701420000001</c:v>
                </c:pt>
                <c:pt idx="6835">
                  <c:v>-1239.7583010000001</c:v>
                </c:pt>
                <c:pt idx="6836">
                  <c:v>-1239.7467039999999</c:v>
                </c:pt>
                <c:pt idx="6837">
                  <c:v>-1239.7353519999999</c:v>
                </c:pt>
                <c:pt idx="6838">
                  <c:v>-1239.724121</c:v>
                </c:pt>
                <c:pt idx="6839">
                  <c:v>-1239.713135</c:v>
                </c:pt>
                <c:pt idx="6840">
                  <c:v>-1239.7021480000001</c:v>
                </c:pt>
                <c:pt idx="6841">
                  <c:v>-1239.6914059999999</c:v>
                </c:pt>
                <c:pt idx="6842">
                  <c:v>-1239.680908</c:v>
                </c:pt>
                <c:pt idx="6843">
                  <c:v>-1239.6704099999999</c:v>
                </c:pt>
                <c:pt idx="6844">
                  <c:v>-1239.6606449999999</c:v>
                </c:pt>
                <c:pt idx="6845">
                  <c:v>-1239.650513</c:v>
                </c:pt>
                <c:pt idx="6846">
                  <c:v>-1239.640625</c:v>
                </c:pt>
                <c:pt idx="6847">
                  <c:v>-1239.6311040000001</c:v>
                </c:pt>
                <c:pt idx="6848">
                  <c:v>-1239.621582</c:v>
                </c:pt>
                <c:pt idx="6849">
                  <c:v>-1239.612427</c:v>
                </c:pt>
                <c:pt idx="6850">
                  <c:v>-1239.6032709999999</c:v>
                </c:pt>
                <c:pt idx="6851">
                  <c:v>-1239.5943600000001</c:v>
                </c:pt>
                <c:pt idx="6852">
                  <c:v>-1239.5858149999999</c:v>
                </c:pt>
                <c:pt idx="6853">
                  <c:v>-1239.5772710000001</c:v>
                </c:pt>
                <c:pt idx="6854">
                  <c:v>-1239.56897</c:v>
                </c:pt>
                <c:pt idx="6855">
                  <c:v>-1239.560547</c:v>
                </c:pt>
                <c:pt idx="6856">
                  <c:v>-1239.552612</c:v>
                </c:pt>
                <c:pt idx="6857">
                  <c:v>-1239.5447999999999</c:v>
                </c:pt>
                <c:pt idx="6858">
                  <c:v>-1239.536865</c:v>
                </c:pt>
                <c:pt idx="6859">
                  <c:v>-1239.529419</c:v>
                </c:pt>
                <c:pt idx="6860">
                  <c:v>-1239.522095</c:v>
                </c:pt>
                <c:pt idx="6861">
                  <c:v>-1239.514893</c:v>
                </c:pt>
                <c:pt idx="6862">
                  <c:v>-1239.5079350000001</c:v>
                </c:pt>
                <c:pt idx="6863">
                  <c:v>-1239.501221</c:v>
                </c:pt>
                <c:pt idx="6864">
                  <c:v>-1239.494019</c:v>
                </c:pt>
                <c:pt idx="6865">
                  <c:v>-1239.487427</c:v>
                </c:pt>
                <c:pt idx="6866">
                  <c:v>-1239.4810789999999</c:v>
                </c:pt>
                <c:pt idx="6867">
                  <c:v>-1239.474731</c:v>
                </c:pt>
                <c:pt idx="6868">
                  <c:v>-1239.4685059999999</c:v>
                </c:pt>
                <c:pt idx="6869">
                  <c:v>-1239.462524</c:v>
                </c:pt>
                <c:pt idx="6870">
                  <c:v>-1239.4566649999999</c:v>
                </c:pt>
                <c:pt idx="6871">
                  <c:v>-1239.4508060000001</c:v>
                </c:pt>
                <c:pt idx="6872">
                  <c:v>-1239.4453129999999</c:v>
                </c:pt>
                <c:pt idx="6873">
                  <c:v>-1239.4395750000001</c:v>
                </c:pt>
                <c:pt idx="6874">
                  <c:v>-1239.4343260000001</c:v>
                </c:pt>
                <c:pt idx="6875">
                  <c:v>-1239.4289550000001</c:v>
                </c:pt>
                <c:pt idx="6876">
                  <c:v>-1239.4239500000001</c:v>
                </c:pt>
                <c:pt idx="6877">
                  <c:v>-1239.419189</c:v>
                </c:pt>
                <c:pt idx="6878">
                  <c:v>-1239.4140629999999</c:v>
                </c:pt>
                <c:pt idx="6879">
                  <c:v>-1239.4095460000001</c:v>
                </c:pt>
                <c:pt idx="6880">
                  <c:v>-1239.4051509999999</c:v>
                </c:pt>
                <c:pt idx="6881">
                  <c:v>-1239.400513</c:v>
                </c:pt>
                <c:pt idx="6882">
                  <c:v>-1239.396362</c:v>
                </c:pt>
                <c:pt idx="6883">
                  <c:v>-1239.3923339999999</c:v>
                </c:pt>
                <c:pt idx="6884">
                  <c:v>-1239.3881839999999</c:v>
                </c:pt>
                <c:pt idx="6885">
                  <c:v>-1239.3842770000001</c:v>
                </c:pt>
                <c:pt idx="6886">
                  <c:v>-1239.380371</c:v>
                </c:pt>
                <c:pt idx="6887">
                  <c:v>-1239.3767089999999</c:v>
                </c:pt>
                <c:pt idx="6888">
                  <c:v>-1239.3729249999999</c:v>
                </c:pt>
                <c:pt idx="6889">
                  <c:v>-1239.369629</c:v>
                </c:pt>
                <c:pt idx="6890">
                  <c:v>-1239.366211</c:v>
                </c:pt>
                <c:pt idx="6891">
                  <c:v>-1239.3629149999999</c:v>
                </c:pt>
                <c:pt idx="6892">
                  <c:v>-1239.3598629999999</c:v>
                </c:pt>
                <c:pt idx="6893">
                  <c:v>-1239.356689</c:v>
                </c:pt>
                <c:pt idx="6894">
                  <c:v>-1239.35376</c:v>
                </c:pt>
                <c:pt idx="6895">
                  <c:v>-1239.350952</c:v>
                </c:pt>
                <c:pt idx="6896">
                  <c:v>-1239.3481449999999</c:v>
                </c:pt>
                <c:pt idx="6897">
                  <c:v>-1239.3452150000001</c:v>
                </c:pt>
                <c:pt idx="6898">
                  <c:v>-1239.3426509999999</c:v>
                </c:pt>
                <c:pt idx="6899">
                  <c:v>-1239.3402100000001</c:v>
                </c:pt>
                <c:pt idx="6900">
                  <c:v>-1239.3378909999999</c:v>
                </c:pt>
                <c:pt idx="6901">
                  <c:v>-1239.3355710000001</c:v>
                </c:pt>
                <c:pt idx="6902">
                  <c:v>-1239.333374</c:v>
                </c:pt>
                <c:pt idx="6903">
                  <c:v>-1239.331177</c:v>
                </c:pt>
                <c:pt idx="6904">
                  <c:v>-1239.328857</c:v>
                </c:pt>
                <c:pt idx="6905">
                  <c:v>-1239.3270259999999</c:v>
                </c:pt>
                <c:pt idx="6906">
                  <c:v>-1239.325317</c:v>
                </c:pt>
                <c:pt idx="6907">
                  <c:v>-1239.3236079999999</c:v>
                </c:pt>
                <c:pt idx="6908">
                  <c:v>-1239.321899</c:v>
                </c:pt>
                <c:pt idx="6909">
                  <c:v>-1239.320068</c:v>
                </c:pt>
                <c:pt idx="6910">
                  <c:v>-1239.318481</c:v>
                </c:pt>
                <c:pt idx="6911">
                  <c:v>-1239.317139</c:v>
                </c:pt>
                <c:pt idx="6912">
                  <c:v>-1239.3156739999999</c:v>
                </c:pt>
                <c:pt idx="6913">
                  <c:v>-1239.3142089999999</c:v>
                </c:pt>
                <c:pt idx="6914">
                  <c:v>-1239.313232</c:v>
                </c:pt>
                <c:pt idx="6915">
                  <c:v>-1239.311768</c:v>
                </c:pt>
                <c:pt idx="6916">
                  <c:v>-1239.3110349999999</c:v>
                </c:pt>
                <c:pt idx="6917">
                  <c:v>-1239.309937</c:v>
                </c:pt>
                <c:pt idx="6918">
                  <c:v>-1239.3088379999999</c:v>
                </c:pt>
                <c:pt idx="6919">
                  <c:v>-1239.307861</c:v>
                </c:pt>
                <c:pt idx="6920">
                  <c:v>-1239.306885</c:v>
                </c:pt>
                <c:pt idx="6921">
                  <c:v>-1239.30603</c:v>
                </c:pt>
                <c:pt idx="6922">
                  <c:v>-1239.305298</c:v>
                </c:pt>
                <c:pt idx="6923">
                  <c:v>-1239.3046879999999</c:v>
                </c:pt>
                <c:pt idx="6924">
                  <c:v>-1239.304077</c:v>
                </c:pt>
                <c:pt idx="6925">
                  <c:v>-1239.303467</c:v>
                </c:pt>
                <c:pt idx="6926">
                  <c:v>-1239.3029790000001</c:v>
                </c:pt>
                <c:pt idx="6927">
                  <c:v>-1239.302612</c:v>
                </c:pt>
                <c:pt idx="6928">
                  <c:v>-1239.30188</c:v>
                </c:pt>
                <c:pt idx="6929">
                  <c:v>-1239.3017580000001</c:v>
                </c:pt>
                <c:pt idx="6930">
                  <c:v>-1239.3012699999999</c:v>
                </c:pt>
                <c:pt idx="6931">
                  <c:v>-1239.3007809999999</c:v>
                </c:pt>
                <c:pt idx="6932">
                  <c:v>-1239.3005370000001</c:v>
                </c:pt>
                <c:pt idx="6933">
                  <c:v>-1239.3004149999999</c:v>
                </c:pt>
                <c:pt idx="6934">
                  <c:v>-1239.3001710000001</c:v>
                </c:pt>
                <c:pt idx="6935">
                  <c:v>-1239.2998050000001</c:v>
                </c:pt>
                <c:pt idx="6936">
                  <c:v>-1239.2998050000001</c:v>
                </c:pt>
                <c:pt idx="6937">
                  <c:v>-1239.2998050000001</c:v>
                </c:pt>
                <c:pt idx="6938">
                  <c:v>-1239.299927</c:v>
                </c:pt>
                <c:pt idx="6939">
                  <c:v>-1239.299927</c:v>
                </c:pt>
                <c:pt idx="6940">
                  <c:v>-1239.299927</c:v>
                </c:pt>
                <c:pt idx="6941">
                  <c:v>-1239.3000489999999</c:v>
                </c:pt>
                <c:pt idx="6942">
                  <c:v>-1239.299927</c:v>
                </c:pt>
                <c:pt idx="6943">
                  <c:v>-1239.3001710000001</c:v>
                </c:pt>
                <c:pt idx="6944">
                  <c:v>-1239.3001710000001</c:v>
                </c:pt>
                <c:pt idx="6945">
                  <c:v>-1239.300659</c:v>
                </c:pt>
                <c:pt idx="6946">
                  <c:v>-1239.3007809999999</c:v>
                </c:pt>
                <c:pt idx="6947">
                  <c:v>-1239.3009030000001</c:v>
                </c:pt>
                <c:pt idx="6948">
                  <c:v>-1239.3011469999999</c:v>
                </c:pt>
                <c:pt idx="6949">
                  <c:v>-1239.3012699999999</c:v>
                </c:pt>
                <c:pt idx="6950">
                  <c:v>-1239.301514</c:v>
                </c:pt>
                <c:pt idx="6951">
                  <c:v>-1239.30188</c:v>
                </c:pt>
                <c:pt idx="6952">
                  <c:v>-1239.30249</c:v>
                </c:pt>
                <c:pt idx="6953">
                  <c:v>-1239.302612</c:v>
                </c:pt>
                <c:pt idx="6954">
                  <c:v>-1239.302856</c:v>
                </c:pt>
                <c:pt idx="6955">
                  <c:v>-1239.3032229999999</c:v>
                </c:pt>
                <c:pt idx="6956">
                  <c:v>-1239.3039550000001</c:v>
                </c:pt>
                <c:pt idx="6957">
                  <c:v>-1239.3041989999999</c:v>
                </c:pt>
                <c:pt idx="6958">
                  <c:v>-1239.3046879999999</c:v>
                </c:pt>
                <c:pt idx="6959">
                  <c:v>-1239.3051760000001</c:v>
                </c:pt>
                <c:pt idx="6960">
                  <c:v>-1239.3054199999999</c:v>
                </c:pt>
                <c:pt idx="6961">
                  <c:v>-1239.30603</c:v>
                </c:pt>
                <c:pt idx="6962">
                  <c:v>-1239.3063959999999</c:v>
                </c:pt>
                <c:pt idx="6963">
                  <c:v>-1239.3070070000001</c:v>
                </c:pt>
                <c:pt idx="6964">
                  <c:v>-1239.3073730000001</c:v>
                </c:pt>
                <c:pt idx="6965">
                  <c:v>-1239.307861</c:v>
                </c:pt>
                <c:pt idx="6966">
                  <c:v>-1239.30835</c:v>
                </c:pt>
                <c:pt idx="6967">
                  <c:v>-1239.3089600000001</c:v>
                </c:pt>
                <c:pt idx="6968">
                  <c:v>-1239.309448</c:v>
                </c:pt>
                <c:pt idx="6969">
                  <c:v>-1239.3100589999999</c:v>
                </c:pt>
                <c:pt idx="6970">
                  <c:v>-1239.310303</c:v>
                </c:pt>
                <c:pt idx="6971">
                  <c:v>-1239.3110349999999</c:v>
                </c:pt>
                <c:pt idx="6972">
                  <c:v>-1239.3115230000001</c:v>
                </c:pt>
                <c:pt idx="6973">
                  <c:v>-1239.3120120000001</c:v>
                </c:pt>
                <c:pt idx="6974">
                  <c:v>-1239.3126219999999</c:v>
                </c:pt>
                <c:pt idx="6975">
                  <c:v>-1239.313232</c:v>
                </c:pt>
                <c:pt idx="6976">
                  <c:v>-1239.3135990000001</c:v>
                </c:pt>
                <c:pt idx="6977">
                  <c:v>-1239.314331</c:v>
                </c:pt>
                <c:pt idx="6978">
                  <c:v>-1239.3149410000001</c:v>
                </c:pt>
                <c:pt idx="6979">
                  <c:v>-1239.3154300000001</c:v>
                </c:pt>
                <c:pt idx="6980">
                  <c:v>-1239.315918</c:v>
                </c:pt>
                <c:pt idx="6981">
                  <c:v>-1239.3164059999999</c:v>
                </c:pt>
                <c:pt idx="6982">
                  <c:v>-1239.3170170000001</c:v>
                </c:pt>
                <c:pt idx="6983">
                  <c:v>-1239.3173830000001</c:v>
                </c:pt>
                <c:pt idx="6984">
                  <c:v>-1239.317871</c:v>
                </c:pt>
                <c:pt idx="6985">
                  <c:v>-1239.3183590000001</c:v>
                </c:pt>
                <c:pt idx="6986">
                  <c:v>-1239.3188479999999</c:v>
                </c:pt>
                <c:pt idx="6987">
                  <c:v>-1239.319336</c:v>
                </c:pt>
                <c:pt idx="6988">
                  <c:v>-1239.319702</c:v>
                </c:pt>
                <c:pt idx="6989">
                  <c:v>-1239.3203129999999</c:v>
                </c:pt>
                <c:pt idx="6990">
                  <c:v>-1239.3206789999999</c:v>
                </c:pt>
                <c:pt idx="6991">
                  <c:v>-1239.320923</c:v>
                </c:pt>
                <c:pt idx="6992">
                  <c:v>-1239.321533</c:v>
                </c:pt>
                <c:pt idx="6993">
                  <c:v>-1239.321899</c:v>
                </c:pt>
                <c:pt idx="6994">
                  <c:v>-1239.3222659999999</c:v>
                </c:pt>
                <c:pt idx="6995">
                  <c:v>-1239.3226320000001</c:v>
                </c:pt>
                <c:pt idx="6996">
                  <c:v>-1239.3232419999999</c:v>
                </c:pt>
                <c:pt idx="6997">
                  <c:v>-1239.323486</c:v>
                </c:pt>
                <c:pt idx="6998">
                  <c:v>-1239.3238530000001</c:v>
                </c:pt>
                <c:pt idx="6999">
                  <c:v>-1239.324341</c:v>
                </c:pt>
                <c:pt idx="7000">
                  <c:v>-1239.3245850000001</c:v>
                </c:pt>
                <c:pt idx="7001">
                  <c:v>-1239.3248289999999</c:v>
                </c:pt>
                <c:pt idx="7002">
                  <c:v>-1239.3249510000001</c:v>
                </c:pt>
                <c:pt idx="7003">
                  <c:v>-1239.325439</c:v>
                </c:pt>
                <c:pt idx="7004">
                  <c:v>-1239.3256839999999</c:v>
                </c:pt>
                <c:pt idx="7005">
                  <c:v>-1239.3258060000001</c:v>
                </c:pt>
                <c:pt idx="7006">
                  <c:v>-1239.3260499999999</c:v>
                </c:pt>
                <c:pt idx="7007">
                  <c:v>-1239.326172</c:v>
                </c:pt>
                <c:pt idx="7008">
                  <c:v>-1239.3266599999999</c:v>
                </c:pt>
                <c:pt idx="7009">
                  <c:v>-1239.3267820000001</c:v>
                </c:pt>
                <c:pt idx="7010">
                  <c:v>-1239.3271480000001</c:v>
                </c:pt>
                <c:pt idx="7011">
                  <c:v>-1239.327393</c:v>
                </c:pt>
                <c:pt idx="7012">
                  <c:v>-1239.327393</c:v>
                </c:pt>
                <c:pt idx="7013">
                  <c:v>-1239.3276370000001</c:v>
                </c:pt>
                <c:pt idx="7014">
                  <c:v>-1239.327759</c:v>
                </c:pt>
                <c:pt idx="7015">
                  <c:v>-1239.328125</c:v>
                </c:pt>
                <c:pt idx="7016">
                  <c:v>-1239.3280030000001</c:v>
                </c:pt>
                <c:pt idx="7017">
                  <c:v>-1239.3282469999999</c:v>
                </c:pt>
                <c:pt idx="7018">
                  <c:v>-1239.3282469999999</c:v>
                </c:pt>
                <c:pt idx="7019">
                  <c:v>-1239.3283690000001</c:v>
                </c:pt>
                <c:pt idx="7020">
                  <c:v>-1239.3286129999999</c:v>
                </c:pt>
                <c:pt idx="7021">
                  <c:v>-1239.3286129999999</c:v>
                </c:pt>
                <c:pt idx="7022">
                  <c:v>-1239.328857</c:v>
                </c:pt>
                <c:pt idx="7023">
                  <c:v>-1239.3286129999999</c:v>
                </c:pt>
                <c:pt idx="7024">
                  <c:v>-1239.3287350000001</c:v>
                </c:pt>
                <c:pt idx="7025">
                  <c:v>-1239.3291019999999</c:v>
                </c:pt>
                <c:pt idx="7026">
                  <c:v>-1239.3291019999999</c:v>
                </c:pt>
                <c:pt idx="7027">
                  <c:v>-1239.3291019999999</c:v>
                </c:pt>
                <c:pt idx="7028">
                  <c:v>-1239.3289789999999</c:v>
                </c:pt>
                <c:pt idx="7029">
                  <c:v>-1239.3291019999999</c:v>
                </c:pt>
                <c:pt idx="7030">
                  <c:v>-1239.3289789999999</c:v>
                </c:pt>
                <c:pt idx="7031">
                  <c:v>-1239.3289789999999</c:v>
                </c:pt>
                <c:pt idx="7032">
                  <c:v>-1239.3289789999999</c:v>
                </c:pt>
                <c:pt idx="7033">
                  <c:v>-1239.3289789999999</c:v>
                </c:pt>
                <c:pt idx="7034">
                  <c:v>-1239.3289789999999</c:v>
                </c:pt>
                <c:pt idx="7035">
                  <c:v>-1239.3292240000001</c:v>
                </c:pt>
                <c:pt idx="7036">
                  <c:v>-1239.3289789999999</c:v>
                </c:pt>
                <c:pt idx="7037">
                  <c:v>-1239.3291019999999</c:v>
                </c:pt>
                <c:pt idx="7038">
                  <c:v>-1239.3292240000001</c:v>
                </c:pt>
                <c:pt idx="7039">
                  <c:v>-1239.3289789999999</c:v>
                </c:pt>
                <c:pt idx="7040">
                  <c:v>-1239.3291019999999</c:v>
                </c:pt>
                <c:pt idx="7041">
                  <c:v>-1239.3292240000001</c:v>
                </c:pt>
                <c:pt idx="7042">
                  <c:v>-1239.3292240000001</c:v>
                </c:pt>
                <c:pt idx="7043">
                  <c:v>-1239.329346</c:v>
                </c:pt>
                <c:pt idx="7044">
                  <c:v>-1239.329346</c:v>
                </c:pt>
                <c:pt idx="7045">
                  <c:v>-1239.3294679999999</c:v>
                </c:pt>
                <c:pt idx="7046">
                  <c:v>-1239.3294679999999</c:v>
                </c:pt>
                <c:pt idx="7047">
                  <c:v>-1239.3295900000001</c:v>
                </c:pt>
                <c:pt idx="7048">
                  <c:v>-1239.329712</c:v>
                </c:pt>
                <c:pt idx="7049">
                  <c:v>-1239.329712</c:v>
                </c:pt>
                <c:pt idx="7050">
                  <c:v>-1239.3298339999999</c:v>
                </c:pt>
                <c:pt idx="7051">
                  <c:v>-1239.3298339999999</c:v>
                </c:pt>
                <c:pt idx="7052">
                  <c:v>-1239.330322</c:v>
                </c:pt>
                <c:pt idx="7053">
                  <c:v>-1239.330078</c:v>
                </c:pt>
                <c:pt idx="7054">
                  <c:v>-1239.330322</c:v>
                </c:pt>
                <c:pt idx="7055">
                  <c:v>-1239.330688</c:v>
                </c:pt>
                <c:pt idx="7056">
                  <c:v>-1239.330933</c:v>
                </c:pt>
                <c:pt idx="7057">
                  <c:v>-1239.3310550000001</c:v>
                </c:pt>
                <c:pt idx="7058">
                  <c:v>-1239.3312989999999</c:v>
                </c:pt>
                <c:pt idx="7059">
                  <c:v>-1239.3316649999999</c:v>
                </c:pt>
                <c:pt idx="7060">
                  <c:v>-1239.3317870000001</c:v>
                </c:pt>
                <c:pt idx="7061">
                  <c:v>-1239.3321530000001</c:v>
                </c:pt>
                <c:pt idx="7062">
                  <c:v>-1239.3325199999999</c:v>
                </c:pt>
                <c:pt idx="7063">
                  <c:v>-1239.3330080000001</c:v>
                </c:pt>
                <c:pt idx="7064">
                  <c:v>-1239.3332519999999</c:v>
                </c:pt>
                <c:pt idx="7065">
                  <c:v>-1239.33374</c:v>
                </c:pt>
                <c:pt idx="7066">
                  <c:v>-1239.334351</c:v>
                </c:pt>
                <c:pt idx="7067">
                  <c:v>-1239.334961</c:v>
                </c:pt>
                <c:pt idx="7068">
                  <c:v>-1239.3354489999999</c:v>
                </c:pt>
                <c:pt idx="7069">
                  <c:v>-1239.3359379999999</c:v>
                </c:pt>
                <c:pt idx="7070">
                  <c:v>-1239.3364260000001</c:v>
                </c:pt>
                <c:pt idx="7071">
                  <c:v>-1239.337158</c:v>
                </c:pt>
                <c:pt idx="7072">
                  <c:v>-1239.337769</c:v>
                </c:pt>
                <c:pt idx="7073">
                  <c:v>-1239.338501</c:v>
                </c:pt>
                <c:pt idx="7074">
                  <c:v>-1239.3393550000001</c:v>
                </c:pt>
                <c:pt idx="7075">
                  <c:v>-1239.3400879999999</c:v>
                </c:pt>
                <c:pt idx="7076">
                  <c:v>-1239.340942</c:v>
                </c:pt>
                <c:pt idx="7077">
                  <c:v>-1239.341919</c:v>
                </c:pt>
                <c:pt idx="7078">
                  <c:v>-1239.3426509999999</c:v>
                </c:pt>
                <c:pt idx="7079">
                  <c:v>-1239.34375</c:v>
                </c:pt>
                <c:pt idx="7080">
                  <c:v>-1239.344482</c:v>
                </c:pt>
                <c:pt idx="7081">
                  <c:v>-1239.345947</c:v>
                </c:pt>
                <c:pt idx="7082">
                  <c:v>-1239.3470460000001</c:v>
                </c:pt>
                <c:pt idx="7083">
                  <c:v>-1239.3482670000001</c:v>
                </c:pt>
                <c:pt idx="7084">
                  <c:v>-1239.349487</c:v>
                </c:pt>
                <c:pt idx="7085">
                  <c:v>-1239.3508300000001</c:v>
                </c:pt>
                <c:pt idx="7086">
                  <c:v>-1239.3520510000001</c:v>
                </c:pt>
                <c:pt idx="7087">
                  <c:v>-1239.3532709999999</c:v>
                </c:pt>
                <c:pt idx="7088">
                  <c:v>-1239.3548579999999</c:v>
                </c:pt>
                <c:pt idx="7089">
                  <c:v>-1239.3560789999999</c:v>
                </c:pt>
                <c:pt idx="7090">
                  <c:v>-1239.3579099999999</c:v>
                </c:pt>
                <c:pt idx="7091">
                  <c:v>-1239.3594969999999</c:v>
                </c:pt>
                <c:pt idx="7092">
                  <c:v>-1239.361328</c:v>
                </c:pt>
                <c:pt idx="7093">
                  <c:v>-1239.3630370000001</c:v>
                </c:pt>
                <c:pt idx="7094">
                  <c:v>-1239.3648679999999</c:v>
                </c:pt>
                <c:pt idx="7095">
                  <c:v>-1239.366577</c:v>
                </c:pt>
                <c:pt idx="7096">
                  <c:v>-1239.3688959999999</c:v>
                </c:pt>
                <c:pt idx="7097">
                  <c:v>-1239.37085</c:v>
                </c:pt>
                <c:pt idx="7098">
                  <c:v>-1239.3729249999999</c:v>
                </c:pt>
                <c:pt idx="7099">
                  <c:v>-1239.375</c:v>
                </c:pt>
                <c:pt idx="7100">
                  <c:v>-1239.3773189999999</c:v>
                </c:pt>
                <c:pt idx="7101">
                  <c:v>-1239.3797609999999</c:v>
                </c:pt>
                <c:pt idx="7102">
                  <c:v>-1239.3820800000001</c:v>
                </c:pt>
                <c:pt idx="7103">
                  <c:v>-1239.3845209999999</c:v>
                </c:pt>
                <c:pt idx="7104">
                  <c:v>-1239.387207</c:v>
                </c:pt>
                <c:pt idx="7105">
                  <c:v>-1239.3900149999999</c:v>
                </c:pt>
                <c:pt idx="7106">
                  <c:v>-1239.3929439999999</c:v>
                </c:pt>
                <c:pt idx="7107">
                  <c:v>-1239.39563</c:v>
                </c:pt>
                <c:pt idx="7108">
                  <c:v>-1239.3989260000001</c:v>
                </c:pt>
                <c:pt idx="7109">
                  <c:v>-1239.401611</c:v>
                </c:pt>
                <c:pt idx="7110">
                  <c:v>-1239.4049070000001</c:v>
                </c:pt>
                <c:pt idx="7111">
                  <c:v>-1239.408081</c:v>
                </c:pt>
                <c:pt idx="7112">
                  <c:v>-1239.411255</c:v>
                </c:pt>
                <c:pt idx="7113">
                  <c:v>-1239.414673</c:v>
                </c:pt>
                <c:pt idx="7114">
                  <c:v>-1239.4182129999999</c:v>
                </c:pt>
                <c:pt idx="7115">
                  <c:v>-1239.4219969999999</c:v>
                </c:pt>
                <c:pt idx="7116">
                  <c:v>-1239.4257809999999</c:v>
                </c:pt>
                <c:pt idx="7117">
                  <c:v>-1239.4298100000001</c:v>
                </c:pt>
                <c:pt idx="7118">
                  <c:v>-1239.4335940000001</c:v>
                </c:pt>
                <c:pt idx="7119">
                  <c:v>-1239.4376219999999</c:v>
                </c:pt>
                <c:pt idx="7120">
                  <c:v>-1239.4417719999999</c:v>
                </c:pt>
                <c:pt idx="7121">
                  <c:v>-1239.445923</c:v>
                </c:pt>
                <c:pt idx="7122">
                  <c:v>-1239.450317</c:v>
                </c:pt>
                <c:pt idx="7123">
                  <c:v>-1239.4548339999999</c:v>
                </c:pt>
                <c:pt idx="7124">
                  <c:v>-1239.459351</c:v>
                </c:pt>
                <c:pt idx="7125">
                  <c:v>-1239.4642329999999</c:v>
                </c:pt>
                <c:pt idx="7126">
                  <c:v>-1239.4689940000001</c:v>
                </c:pt>
                <c:pt idx="7127">
                  <c:v>-1239.473999</c:v>
                </c:pt>
                <c:pt idx="7128">
                  <c:v>-1239.478638</c:v>
                </c:pt>
                <c:pt idx="7129">
                  <c:v>-1239.4837649999999</c:v>
                </c:pt>
                <c:pt idx="7130">
                  <c:v>-1239.4895019999999</c:v>
                </c:pt>
                <c:pt idx="7131">
                  <c:v>-1239.494629</c:v>
                </c:pt>
                <c:pt idx="7132">
                  <c:v>-1239.5</c:v>
                </c:pt>
                <c:pt idx="7133">
                  <c:v>-1239.505615</c:v>
                </c:pt>
                <c:pt idx="7134">
                  <c:v>-1239.5113530000001</c:v>
                </c:pt>
                <c:pt idx="7135">
                  <c:v>-1239.517212</c:v>
                </c:pt>
                <c:pt idx="7136">
                  <c:v>-1239.522827</c:v>
                </c:pt>
                <c:pt idx="7137">
                  <c:v>-1239.529297</c:v>
                </c:pt>
                <c:pt idx="7138">
                  <c:v>-1239.5354</c:v>
                </c:pt>
                <c:pt idx="7139">
                  <c:v>-1239.541504</c:v>
                </c:pt>
                <c:pt idx="7140">
                  <c:v>-1239.5479740000001</c:v>
                </c:pt>
                <c:pt idx="7141">
                  <c:v>-1239.5545649999999</c:v>
                </c:pt>
                <c:pt idx="7142">
                  <c:v>-1239.561279</c:v>
                </c:pt>
                <c:pt idx="7143">
                  <c:v>-1239.568115</c:v>
                </c:pt>
                <c:pt idx="7144">
                  <c:v>-1239.5749510000001</c:v>
                </c:pt>
                <c:pt idx="7145">
                  <c:v>-1239.582275</c:v>
                </c:pt>
                <c:pt idx="7146">
                  <c:v>-1239.589111</c:v>
                </c:pt>
                <c:pt idx="7147">
                  <c:v>-1239.5966800000001</c:v>
                </c:pt>
                <c:pt idx="7148">
                  <c:v>-1239.604126</c:v>
                </c:pt>
                <c:pt idx="7149">
                  <c:v>-1239.611572</c:v>
                </c:pt>
                <c:pt idx="7150">
                  <c:v>-1239.6191409999999</c:v>
                </c:pt>
                <c:pt idx="7151">
                  <c:v>-1239.627197</c:v>
                </c:pt>
                <c:pt idx="7152">
                  <c:v>-1239.63501</c:v>
                </c:pt>
                <c:pt idx="7153">
                  <c:v>-1239.6430660000001</c:v>
                </c:pt>
                <c:pt idx="7154">
                  <c:v>-1239.651245</c:v>
                </c:pt>
                <c:pt idx="7155">
                  <c:v>-1239.6597899999999</c:v>
                </c:pt>
                <c:pt idx="7156">
                  <c:v>-1239.668091</c:v>
                </c:pt>
                <c:pt idx="7157">
                  <c:v>-1239.6766359999999</c:v>
                </c:pt>
                <c:pt idx="7158">
                  <c:v>-1239.685547</c:v>
                </c:pt>
                <c:pt idx="7159">
                  <c:v>-1239.6945800000001</c:v>
                </c:pt>
                <c:pt idx="7160">
                  <c:v>-1239.7033690000001</c:v>
                </c:pt>
                <c:pt idx="7161">
                  <c:v>-1239.712524</c:v>
                </c:pt>
                <c:pt idx="7162">
                  <c:v>-1239.721558</c:v>
                </c:pt>
                <c:pt idx="7163">
                  <c:v>-1239.7310789999999</c:v>
                </c:pt>
                <c:pt idx="7164">
                  <c:v>-1239.7404790000001</c:v>
                </c:pt>
                <c:pt idx="7165">
                  <c:v>-1239.7502440000001</c:v>
                </c:pt>
                <c:pt idx="7166">
                  <c:v>-1239.759888</c:v>
                </c:pt>
                <c:pt idx="7167">
                  <c:v>-1239.769775</c:v>
                </c:pt>
                <c:pt idx="7168">
                  <c:v>-1239.7799070000001</c:v>
                </c:pt>
                <c:pt idx="7169">
                  <c:v>-1239.7899170000001</c:v>
                </c:pt>
                <c:pt idx="7170">
                  <c:v>-1239.8001710000001</c:v>
                </c:pt>
                <c:pt idx="7171">
                  <c:v>-1239.810547</c:v>
                </c:pt>
                <c:pt idx="7172">
                  <c:v>-1239.8210449999999</c:v>
                </c:pt>
                <c:pt idx="7173">
                  <c:v>-1239.8317870000001</c:v>
                </c:pt>
                <c:pt idx="7174">
                  <c:v>-1239.842529</c:v>
                </c:pt>
                <c:pt idx="7175">
                  <c:v>-1239.8532709999999</c:v>
                </c:pt>
                <c:pt idx="7176">
                  <c:v>-1239.8641359999999</c:v>
                </c:pt>
                <c:pt idx="7177">
                  <c:v>-1239.8754879999999</c:v>
                </c:pt>
                <c:pt idx="7178">
                  <c:v>-1239.8865969999999</c:v>
                </c:pt>
                <c:pt idx="7179">
                  <c:v>-1239.8980710000001</c:v>
                </c:pt>
                <c:pt idx="7180">
                  <c:v>-1239.9097899999999</c:v>
                </c:pt>
                <c:pt idx="7181">
                  <c:v>-1239.9210210000001</c:v>
                </c:pt>
                <c:pt idx="7182">
                  <c:v>-1239.9327390000001</c:v>
                </c:pt>
                <c:pt idx="7183">
                  <c:v>-1239.9448239999999</c:v>
                </c:pt>
                <c:pt idx="7184">
                  <c:v>-1239.9562989999999</c:v>
                </c:pt>
                <c:pt idx="7185">
                  <c:v>-1239.96875</c:v>
                </c:pt>
                <c:pt idx="7186">
                  <c:v>-1239.980957</c:v>
                </c:pt>
                <c:pt idx="7187">
                  <c:v>-1239.993408</c:v>
                </c:pt>
                <c:pt idx="7188">
                  <c:v>-1240.0058590000001</c:v>
                </c:pt>
                <c:pt idx="7189">
                  <c:v>-1240.018311</c:v>
                </c:pt>
                <c:pt idx="7190">
                  <c:v>-1240.0311280000001</c:v>
                </c:pt>
                <c:pt idx="7191">
                  <c:v>-1240.0435789999999</c:v>
                </c:pt>
                <c:pt idx="7192">
                  <c:v>-1240.056519</c:v>
                </c:pt>
                <c:pt idx="7193">
                  <c:v>-1240.0695800000001</c:v>
                </c:pt>
                <c:pt idx="7194">
                  <c:v>-1240.0823969999999</c:v>
                </c:pt>
                <c:pt idx="7195">
                  <c:v>-1240.0958250000001</c:v>
                </c:pt>
                <c:pt idx="7196">
                  <c:v>-1240.1087649999999</c:v>
                </c:pt>
                <c:pt idx="7197">
                  <c:v>-1240.122192</c:v>
                </c:pt>
                <c:pt idx="7198">
                  <c:v>-1240.1357419999999</c:v>
                </c:pt>
                <c:pt idx="7199">
                  <c:v>-1240.1491699999999</c:v>
                </c:pt>
                <c:pt idx="7200">
                  <c:v>-1240.163086</c:v>
                </c:pt>
                <c:pt idx="7201">
                  <c:v>-1240.1766359999999</c:v>
                </c:pt>
                <c:pt idx="7202">
                  <c:v>-1240.1904300000001</c:v>
                </c:pt>
                <c:pt idx="7203">
                  <c:v>-1240.2044679999999</c:v>
                </c:pt>
                <c:pt idx="7204">
                  <c:v>-1240.2185059999999</c:v>
                </c:pt>
                <c:pt idx="7205">
                  <c:v>-1240.232544</c:v>
                </c:pt>
                <c:pt idx="7206">
                  <c:v>-1240.2467039999999</c:v>
                </c:pt>
                <c:pt idx="7207">
                  <c:v>-1240.2607419999999</c:v>
                </c:pt>
                <c:pt idx="7208">
                  <c:v>-1240.275269</c:v>
                </c:pt>
                <c:pt idx="7209">
                  <c:v>-1240.2897949999999</c:v>
                </c:pt>
                <c:pt idx="7210">
                  <c:v>-1240.304077</c:v>
                </c:pt>
                <c:pt idx="7211">
                  <c:v>-1240.318726</c:v>
                </c:pt>
                <c:pt idx="7212">
                  <c:v>-1240.333496</c:v>
                </c:pt>
                <c:pt idx="7213">
                  <c:v>-1240.3480219999999</c:v>
                </c:pt>
                <c:pt idx="7214">
                  <c:v>-1240.362793</c:v>
                </c:pt>
                <c:pt idx="7215">
                  <c:v>-1240.377563</c:v>
                </c:pt>
                <c:pt idx="7216">
                  <c:v>-1240.392578</c:v>
                </c:pt>
                <c:pt idx="7217">
                  <c:v>-1240.4077150000001</c:v>
                </c:pt>
                <c:pt idx="7218">
                  <c:v>-1240.4227289999999</c:v>
                </c:pt>
                <c:pt idx="7219">
                  <c:v>-1240.4379879999999</c:v>
                </c:pt>
                <c:pt idx="7220">
                  <c:v>-1240.453125</c:v>
                </c:pt>
                <c:pt idx="7221">
                  <c:v>-1240.4681399999999</c:v>
                </c:pt>
                <c:pt idx="7222">
                  <c:v>-1240.4835210000001</c:v>
                </c:pt>
                <c:pt idx="7223">
                  <c:v>-1240.4990230000001</c:v>
                </c:pt>
                <c:pt idx="7224">
                  <c:v>-1240.5145259999999</c:v>
                </c:pt>
                <c:pt idx="7225">
                  <c:v>-1240.5297849999999</c:v>
                </c:pt>
                <c:pt idx="7226">
                  <c:v>-1240.545288</c:v>
                </c:pt>
                <c:pt idx="7227">
                  <c:v>-1240.560669</c:v>
                </c:pt>
                <c:pt idx="7228">
                  <c:v>-1240.5760499999999</c:v>
                </c:pt>
                <c:pt idx="7229">
                  <c:v>-1240.591797</c:v>
                </c:pt>
                <c:pt idx="7230">
                  <c:v>-1240.607178</c:v>
                </c:pt>
                <c:pt idx="7231">
                  <c:v>-1240.6229249999999</c:v>
                </c:pt>
                <c:pt idx="7232">
                  <c:v>-1240.638428</c:v>
                </c:pt>
                <c:pt idx="7233">
                  <c:v>-1240.6541749999999</c:v>
                </c:pt>
                <c:pt idx="7234">
                  <c:v>-1240.6701660000001</c:v>
                </c:pt>
                <c:pt idx="7235">
                  <c:v>-1240.685669</c:v>
                </c:pt>
                <c:pt idx="7236">
                  <c:v>-1240.7014160000001</c:v>
                </c:pt>
                <c:pt idx="7237">
                  <c:v>-1240.7172849999999</c:v>
                </c:pt>
                <c:pt idx="7238">
                  <c:v>-1240.7329099999999</c:v>
                </c:pt>
                <c:pt idx="7239">
                  <c:v>-1240.748779</c:v>
                </c:pt>
                <c:pt idx="7240">
                  <c:v>-1240.7645259999999</c:v>
                </c:pt>
                <c:pt idx="7241">
                  <c:v>-1240.7803960000001</c:v>
                </c:pt>
                <c:pt idx="7242">
                  <c:v>-1240.796143</c:v>
                </c:pt>
                <c:pt idx="7243">
                  <c:v>-1240.812134</c:v>
                </c:pt>
                <c:pt idx="7244">
                  <c:v>-1240.8282469999999</c:v>
                </c:pt>
                <c:pt idx="7245">
                  <c:v>-1240.84375</c:v>
                </c:pt>
                <c:pt idx="7246">
                  <c:v>-1240.859375</c:v>
                </c:pt>
                <c:pt idx="7247">
                  <c:v>-1240.8754879999999</c:v>
                </c:pt>
                <c:pt idx="7248">
                  <c:v>-1240.891357</c:v>
                </c:pt>
                <c:pt idx="7249">
                  <c:v>-1240.9071039999999</c:v>
                </c:pt>
                <c:pt idx="7250">
                  <c:v>-1240.9227289999999</c:v>
                </c:pt>
                <c:pt idx="7251">
                  <c:v>-1240.938721</c:v>
                </c:pt>
                <c:pt idx="7252">
                  <c:v>-1240.9542240000001</c:v>
                </c:pt>
                <c:pt idx="7253">
                  <c:v>-1240.9700929999999</c:v>
                </c:pt>
                <c:pt idx="7254">
                  <c:v>-1240.985596</c:v>
                </c:pt>
                <c:pt idx="7255">
                  <c:v>-1241.0010990000001</c:v>
                </c:pt>
                <c:pt idx="7256">
                  <c:v>-1241.0169679999999</c:v>
                </c:pt>
                <c:pt idx="7257">
                  <c:v>-1241.032471</c:v>
                </c:pt>
                <c:pt idx="7258">
                  <c:v>-1241.0478519999999</c:v>
                </c:pt>
                <c:pt idx="7259">
                  <c:v>-1241.0633539999999</c:v>
                </c:pt>
                <c:pt idx="7260">
                  <c:v>-1241.0789789999999</c:v>
                </c:pt>
                <c:pt idx="7261">
                  <c:v>-1241.0946039999999</c:v>
                </c:pt>
                <c:pt idx="7262">
                  <c:v>-1241.109741</c:v>
                </c:pt>
                <c:pt idx="7263">
                  <c:v>-1241.125366</c:v>
                </c:pt>
                <c:pt idx="7264">
                  <c:v>-1241.1403809999999</c:v>
                </c:pt>
                <c:pt idx="7265">
                  <c:v>-1241.1557620000001</c:v>
                </c:pt>
                <c:pt idx="7266">
                  <c:v>-1241.1708980000001</c:v>
                </c:pt>
                <c:pt idx="7267">
                  <c:v>-1241.1860349999999</c:v>
                </c:pt>
                <c:pt idx="7268">
                  <c:v>-1241.201172</c:v>
                </c:pt>
                <c:pt idx="7269">
                  <c:v>-1241.2163089999999</c:v>
                </c:pt>
                <c:pt idx="7270">
                  <c:v>-1241.230957</c:v>
                </c:pt>
                <c:pt idx="7271">
                  <c:v>-1241.2459719999999</c:v>
                </c:pt>
                <c:pt idx="7272">
                  <c:v>-1241.260986</c:v>
                </c:pt>
                <c:pt idx="7273">
                  <c:v>-1241.2757570000001</c:v>
                </c:pt>
                <c:pt idx="7274">
                  <c:v>-1241.2905270000001</c:v>
                </c:pt>
                <c:pt idx="7275">
                  <c:v>-1241.3050539999999</c:v>
                </c:pt>
                <c:pt idx="7276">
                  <c:v>-1241.319702</c:v>
                </c:pt>
                <c:pt idx="7277">
                  <c:v>-1241.3342290000001</c:v>
                </c:pt>
                <c:pt idx="7278">
                  <c:v>-1241.3485109999999</c:v>
                </c:pt>
                <c:pt idx="7279">
                  <c:v>-1241.362793</c:v>
                </c:pt>
                <c:pt idx="7280">
                  <c:v>-1241.3770750000001</c:v>
                </c:pt>
                <c:pt idx="7281">
                  <c:v>-1241.3911129999999</c:v>
                </c:pt>
                <c:pt idx="7282">
                  <c:v>-1241.4051509999999</c:v>
                </c:pt>
                <c:pt idx="7283">
                  <c:v>-1241.419312</c:v>
                </c:pt>
                <c:pt idx="7284">
                  <c:v>-1241.432861</c:v>
                </c:pt>
                <c:pt idx="7285">
                  <c:v>-1241.446655</c:v>
                </c:pt>
                <c:pt idx="7286">
                  <c:v>-1241.4602050000001</c:v>
                </c:pt>
                <c:pt idx="7287">
                  <c:v>-1241.4738769999999</c:v>
                </c:pt>
                <c:pt idx="7288">
                  <c:v>-1241.4873050000001</c:v>
                </c:pt>
                <c:pt idx="7289">
                  <c:v>-1241.5004879999999</c:v>
                </c:pt>
                <c:pt idx="7290">
                  <c:v>-1241.513672</c:v>
                </c:pt>
                <c:pt idx="7291">
                  <c:v>-1241.526611</c:v>
                </c:pt>
                <c:pt idx="7292">
                  <c:v>-1241.5395510000001</c:v>
                </c:pt>
                <c:pt idx="7293">
                  <c:v>-1241.55249</c:v>
                </c:pt>
                <c:pt idx="7294">
                  <c:v>-1241.5649410000001</c:v>
                </c:pt>
                <c:pt idx="7295">
                  <c:v>-1241.577759</c:v>
                </c:pt>
                <c:pt idx="7296">
                  <c:v>-1241.5900879999999</c:v>
                </c:pt>
                <c:pt idx="7297">
                  <c:v>-1241.6022949999999</c:v>
                </c:pt>
                <c:pt idx="7298">
                  <c:v>-1241.6145019999999</c:v>
                </c:pt>
                <c:pt idx="7299">
                  <c:v>-1241.626831</c:v>
                </c:pt>
                <c:pt idx="7300">
                  <c:v>-1241.638794</c:v>
                </c:pt>
                <c:pt idx="7301">
                  <c:v>-1241.6503909999999</c:v>
                </c:pt>
                <c:pt idx="7302">
                  <c:v>-1241.6617429999999</c:v>
                </c:pt>
                <c:pt idx="7303">
                  <c:v>-1241.6735839999999</c:v>
                </c:pt>
                <c:pt idx="7304">
                  <c:v>-1241.684937</c:v>
                </c:pt>
                <c:pt idx="7305">
                  <c:v>-1241.6961670000001</c:v>
                </c:pt>
                <c:pt idx="7306">
                  <c:v>-1241.7073969999999</c:v>
                </c:pt>
                <c:pt idx="7307">
                  <c:v>-1241.7181399999999</c:v>
                </c:pt>
                <c:pt idx="7308">
                  <c:v>-1241.729004</c:v>
                </c:pt>
                <c:pt idx="7309">
                  <c:v>-1241.739746</c:v>
                </c:pt>
                <c:pt idx="7310">
                  <c:v>-1241.7501219999999</c:v>
                </c:pt>
                <c:pt idx="7311">
                  <c:v>-1241.76062</c:v>
                </c:pt>
                <c:pt idx="7312">
                  <c:v>-1241.7707519999999</c:v>
                </c:pt>
                <c:pt idx="7313">
                  <c:v>-1241.7810059999999</c:v>
                </c:pt>
                <c:pt idx="7314">
                  <c:v>-1241.790649</c:v>
                </c:pt>
                <c:pt idx="7315">
                  <c:v>-1241.800293</c:v>
                </c:pt>
                <c:pt idx="7316">
                  <c:v>-1241.8100589999999</c:v>
                </c:pt>
                <c:pt idx="7317">
                  <c:v>-1241.8194579999999</c:v>
                </c:pt>
                <c:pt idx="7318">
                  <c:v>-1241.8287350000001</c:v>
                </c:pt>
                <c:pt idx="7319">
                  <c:v>-1241.8378909999999</c:v>
                </c:pt>
                <c:pt idx="7320">
                  <c:v>-1241.846802</c:v>
                </c:pt>
                <c:pt idx="7321">
                  <c:v>-1241.855225</c:v>
                </c:pt>
                <c:pt idx="7322">
                  <c:v>-1241.8642580000001</c:v>
                </c:pt>
                <c:pt idx="7323">
                  <c:v>-1241.8726810000001</c:v>
                </c:pt>
                <c:pt idx="7324">
                  <c:v>-1241.880981</c:v>
                </c:pt>
                <c:pt idx="7325">
                  <c:v>-1241.8889160000001</c:v>
                </c:pt>
                <c:pt idx="7326">
                  <c:v>-1241.8969729999999</c:v>
                </c:pt>
                <c:pt idx="7327">
                  <c:v>-1241.904663</c:v>
                </c:pt>
                <c:pt idx="7328">
                  <c:v>-1241.912476</c:v>
                </c:pt>
                <c:pt idx="7329">
                  <c:v>-1241.9195560000001</c:v>
                </c:pt>
                <c:pt idx="7330">
                  <c:v>-1241.9266359999999</c:v>
                </c:pt>
                <c:pt idx="7331">
                  <c:v>-1241.933716</c:v>
                </c:pt>
                <c:pt idx="7332">
                  <c:v>-1241.940552</c:v>
                </c:pt>
                <c:pt idx="7333">
                  <c:v>-1241.946899</c:v>
                </c:pt>
                <c:pt idx="7334">
                  <c:v>-1241.9536129999999</c:v>
                </c:pt>
                <c:pt idx="7335">
                  <c:v>-1241.959961</c:v>
                </c:pt>
                <c:pt idx="7336">
                  <c:v>-1241.965942</c:v>
                </c:pt>
                <c:pt idx="7337">
                  <c:v>-1241.971802</c:v>
                </c:pt>
                <c:pt idx="7338">
                  <c:v>-1241.977539</c:v>
                </c:pt>
                <c:pt idx="7339">
                  <c:v>-1241.983154</c:v>
                </c:pt>
                <c:pt idx="7340">
                  <c:v>-1241.9882809999999</c:v>
                </c:pt>
                <c:pt idx="7341">
                  <c:v>-1241.9932859999999</c:v>
                </c:pt>
                <c:pt idx="7342">
                  <c:v>-1241.9985349999999</c:v>
                </c:pt>
                <c:pt idx="7343">
                  <c:v>-1242.003052</c:v>
                </c:pt>
                <c:pt idx="7344">
                  <c:v>-1242.0079350000001</c:v>
                </c:pt>
                <c:pt idx="7345">
                  <c:v>-1242.012207</c:v>
                </c:pt>
                <c:pt idx="7346">
                  <c:v>-1242.0162350000001</c:v>
                </c:pt>
                <c:pt idx="7347">
                  <c:v>-1242.0201420000001</c:v>
                </c:pt>
                <c:pt idx="7348">
                  <c:v>-1242.0241699999999</c:v>
                </c:pt>
                <c:pt idx="7349">
                  <c:v>-1242.0275879999999</c:v>
                </c:pt>
                <c:pt idx="7350">
                  <c:v>-1242.030884</c:v>
                </c:pt>
                <c:pt idx="7351">
                  <c:v>-1242.034058</c:v>
                </c:pt>
                <c:pt idx="7352">
                  <c:v>-1242.036865</c:v>
                </c:pt>
                <c:pt idx="7353">
                  <c:v>-1242.0397949999999</c:v>
                </c:pt>
                <c:pt idx="7354">
                  <c:v>-1242.0421140000001</c:v>
                </c:pt>
                <c:pt idx="7355">
                  <c:v>-1242.0439449999999</c:v>
                </c:pt>
                <c:pt idx="7356">
                  <c:v>-1242.0463870000001</c:v>
                </c:pt>
                <c:pt idx="7357">
                  <c:v>-1242.0482179999999</c:v>
                </c:pt>
                <c:pt idx="7358">
                  <c:v>-1242.0498050000001</c:v>
                </c:pt>
                <c:pt idx="7359">
                  <c:v>-1242.0511469999999</c:v>
                </c:pt>
                <c:pt idx="7360">
                  <c:v>-1242.0523679999999</c:v>
                </c:pt>
                <c:pt idx="7361">
                  <c:v>-1242.053467</c:v>
                </c:pt>
                <c:pt idx="7362">
                  <c:v>-1242.0541989999999</c:v>
                </c:pt>
                <c:pt idx="7363">
                  <c:v>-1242.0546879999999</c:v>
                </c:pt>
                <c:pt idx="7364">
                  <c:v>-1242.054932</c:v>
                </c:pt>
                <c:pt idx="7365">
                  <c:v>-1242.0551760000001</c:v>
                </c:pt>
                <c:pt idx="7366">
                  <c:v>-1242.0550539999999</c:v>
                </c:pt>
                <c:pt idx="7367">
                  <c:v>-1242.0545649999999</c:v>
                </c:pt>
                <c:pt idx="7368">
                  <c:v>-1242.0539550000001</c:v>
                </c:pt>
                <c:pt idx="7369">
                  <c:v>-1242.053345</c:v>
                </c:pt>
                <c:pt idx="7370">
                  <c:v>-1242.0520019999999</c:v>
                </c:pt>
                <c:pt idx="7371">
                  <c:v>-1242.051025</c:v>
                </c:pt>
                <c:pt idx="7372">
                  <c:v>-1242.0493160000001</c:v>
                </c:pt>
                <c:pt idx="7373">
                  <c:v>-1242.0474850000001</c:v>
                </c:pt>
                <c:pt idx="7374">
                  <c:v>-1242.0455320000001</c:v>
                </c:pt>
                <c:pt idx="7375">
                  <c:v>-1242.0435789999999</c:v>
                </c:pt>
                <c:pt idx="7376">
                  <c:v>-1242.0410159999999</c:v>
                </c:pt>
                <c:pt idx="7377">
                  <c:v>-1242.0383300000001</c:v>
                </c:pt>
                <c:pt idx="7378">
                  <c:v>-1242.0355219999999</c:v>
                </c:pt>
                <c:pt idx="7379">
                  <c:v>-1242.0323490000001</c:v>
                </c:pt>
                <c:pt idx="7380">
                  <c:v>-1242.029053</c:v>
                </c:pt>
                <c:pt idx="7381">
                  <c:v>-1242.0251459999999</c:v>
                </c:pt>
                <c:pt idx="7382">
                  <c:v>-1242.02124</c:v>
                </c:pt>
                <c:pt idx="7383">
                  <c:v>-1242.0170900000001</c:v>
                </c:pt>
                <c:pt idx="7384">
                  <c:v>-1242.0126949999999</c:v>
                </c:pt>
                <c:pt idx="7385">
                  <c:v>-1242.0078129999999</c:v>
                </c:pt>
                <c:pt idx="7386">
                  <c:v>-1242.0029300000001</c:v>
                </c:pt>
                <c:pt idx="7387">
                  <c:v>-1241.9979249999999</c:v>
                </c:pt>
                <c:pt idx="7388">
                  <c:v>-1241.9921879999999</c:v>
                </c:pt>
                <c:pt idx="7389">
                  <c:v>-1241.9868160000001</c:v>
                </c:pt>
                <c:pt idx="7390">
                  <c:v>-1241.980957</c:v>
                </c:pt>
                <c:pt idx="7391">
                  <c:v>-1241.9746090000001</c:v>
                </c:pt>
                <c:pt idx="7392">
                  <c:v>-1241.968018</c:v>
                </c:pt>
                <c:pt idx="7393">
                  <c:v>-1241.961182</c:v>
                </c:pt>
                <c:pt idx="7394">
                  <c:v>-1241.9539789999999</c:v>
                </c:pt>
                <c:pt idx="7395">
                  <c:v>-1241.9470209999999</c:v>
                </c:pt>
                <c:pt idx="7396">
                  <c:v>-1241.939331</c:v>
                </c:pt>
                <c:pt idx="7397">
                  <c:v>-1241.931519</c:v>
                </c:pt>
                <c:pt idx="7398">
                  <c:v>-1241.9233400000001</c:v>
                </c:pt>
                <c:pt idx="7399">
                  <c:v>-1241.9147949999999</c:v>
                </c:pt>
                <c:pt idx="7400">
                  <c:v>-1241.9061280000001</c:v>
                </c:pt>
                <c:pt idx="7401">
                  <c:v>-1241.896851</c:v>
                </c:pt>
                <c:pt idx="7402">
                  <c:v>-1241.887817</c:v>
                </c:pt>
                <c:pt idx="7403">
                  <c:v>-1241.8782960000001</c:v>
                </c:pt>
                <c:pt idx="7404">
                  <c:v>-1241.8682859999999</c:v>
                </c:pt>
                <c:pt idx="7405">
                  <c:v>-1241.8579099999999</c:v>
                </c:pt>
                <c:pt idx="7406">
                  <c:v>-1241.847534</c:v>
                </c:pt>
                <c:pt idx="7407">
                  <c:v>-1241.836548</c:v>
                </c:pt>
                <c:pt idx="7408">
                  <c:v>-1241.8258060000001</c:v>
                </c:pt>
                <c:pt idx="7409">
                  <c:v>-1241.8139650000001</c:v>
                </c:pt>
                <c:pt idx="7410">
                  <c:v>-1241.802246</c:v>
                </c:pt>
                <c:pt idx="7411">
                  <c:v>-1241.7901609999999</c:v>
                </c:pt>
                <c:pt idx="7412">
                  <c:v>-1241.7775879999999</c:v>
                </c:pt>
                <c:pt idx="7413">
                  <c:v>-1241.7651370000001</c:v>
                </c:pt>
                <c:pt idx="7414">
                  <c:v>-1241.7520750000001</c:v>
                </c:pt>
                <c:pt idx="7415">
                  <c:v>-1241.7386469999999</c:v>
                </c:pt>
                <c:pt idx="7416">
                  <c:v>-1241.7248540000001</c:v>
                </c:pt>
                <c:pt idx="7417">
                  <c:v>-1241.7108149999999</c:v>
                </c:pt>
                <c:pt idx="7418">
                  <c:v>-1241.696655</c:v>
                </c:pt>
                <c:pt idx="7419">
                  <c:v>-1241.681763</c:v>
                </c:pt>
                <c:pt idx="7420">
                  <c:v>-1241.66687</c:v>
                </c:pt>
                <c:pt idx="7421">
                  <c:v>-1241.6513669999999</c:v>
                </c:pt>
                <c:pt idx="7422">
                  <c:v>-1241.6357419999999</c:v>
                </c:pt>
                <c:pt idx="7423">
                  <c:v>-1241.619629</c:v>
                </c:pt>
                <c:pt idx="7424">
                  <c:v>-1241.6030270000001</c:v>
                </c:pt>
                <c:pt idx="7425">
                  <c:v>-1241.5860600000001</c:v>
                </c:pt>
                <c:pt idx="7426">
                  <c:v>-1241.5688479999999</c:v>
                </c:pt>
                <c:pt idx="7427">
                  <c:v>-1241.551514</c:v>
                </c:pt>
                <c:pt idx="7428">
                  <c:v>-1241.533203</c:v>
                </c:pt>
                <c:pt idx="7429">
                  <c:v>-1241.5150149999999</c:v>
                </c:pt>
                <c:pt idx="7430">
                  <c:v>-1241.4964600000001</c:v>
                </c:pt>
                <c:pt idx="7431">
                  <c:v>-1241.477539</c:v>
                </c:pt>
                <c:pt idx="7432">
                  <c:v>-1241.4580080000001</c:v>
                </c:pt>
                <c:pt idx="7433">
                  <c:v>-1241.4381100000001</c:v>
                </c:pt>
                <c:pt idx="7434">
                  <c:v>-1241.4179690000001</c:v>
                </c:pt>
                <c:pt idx="7435">
                  <c:v>-1241.3973390000001</c:v>
                </c:pt>
                <c:pt idx="7436">
                  <c:v>-1241.3760990000001</c:v>
                </c:pt>
                <c:pt idx="7437">
                  <c:v>-1241.3548579999999</c:v>
                </c:pt>
                <c:pt idx="7438">
                  <c:v>-1241.33313</c:v>
                </c:pt>
                <c:pt idx="7439">
                  <c:v>-1241.3107910000001</c:v>
                </c:pt>
                <c:pt idx="7440">
                  <c:v>-1241.288086</c:v>
                </c:pt>
                <c:pt idx="7441">
                  <c:v>-1241.2650149999999</c:v>
                </c:pt>
                <c:pt idx="7442">
                  <c:v>-1241.241211</c:v>
                </c:pt>
                <c:pt idx="7443">
                  <c:v>-1241.2176509999999</c:v>
                </c:pt>
                <c:pt idx="7444">
                  <c:v>-1241.193115</c:v>
                </c:pt>
                <c:pt idx="7445">
                  <c:v>-1241.1685789999999</c:v>
                </c:pt>
                <c:pt idx="7446">
                  <c:v>-1241.143311</c:v>
                </c:pt>
                <c:pt idx="7447">
                  <c:v>-1241.117798</c:v>
                </c:pt>
                <c:pt idx="7448">
                  <c:v>-1241.0913089999999</c:v>
                </c:pt>
                <c:pt idx="7449">
                  <c:v>-1241.0648189999999</c:v>
                </c:pt>
                <c:pt idx="7450">
                  <c:v>-1241.0379640000001</c:v>
                </c:pt>
                <c:pt idx="7451">
                  <c:v>-1241.01062</c:v>
                </c:pt>
                <c:pt idx="7452">
                  <c:v>-1240.9826660000001</c:v>
                </c:pt>
                <c:pt idx="7453">
                  <c:v>-1240.9544679999999</c:v>
                </c:pt>
                <c:pt idx="7454">
                  <c:v>-1240.9254149999999</c:v>
                </c:pt>
                <c:pt idx="7455">
                  <c:v>-1240.8961179999999</c:v>
                </c:pt>
                <c:pt idx="7456">
                  <c:v>-1240.866577</c:v>
                </c:pt>
                <c:pt idx="7457">
                  <c:v>-1240.8363039999999</c:v>
                </c:pt>
                <c:pt idx="7458">
                  <c:v>-1240.805664</c:v>
                </c:pt>
                <c:pt idx="7459">
                  <c:v>-1240.7745359999999</c:v>
                </c:pt>
                <c:pt idx="7460">
                  <c:v>-1240.7425539999999</c:v>
                </c:pt>
                <c:pt idx="7461">
                  <c:v>-1240.7105710000001</c:v>
                </c:pt>
                <c:pt idx="7462">
                  <c:v>-1240.6779790000001</c:v>
                </c:pt>
                <c:pt idx="7463">
                  <c:v>-1240.644775</c:v>
                </c:pt>
                <c:pt idx="7464">
                  <c:v>-1240.611206</c:v>
                </c:pt>
                <c:pt idx="7465">
                  <c:v>-1240.576904</c:v>
                </c:pt>
                <c:pt idx="7466">
                  <c:v>-1240.5423579999999</c:v>
                </c:pt>
                <c:pt idx="7467">
                  <c:v>-1240.5070800000001</c:v>
                </c:pt>
                <c:pt idx="7468">
                  <c:v>-1240.471436</c:v>
                </c:pt>
                <c:pt idx="7469">
                  <c:v>-1240.435303</c:v>
                </c:pt>
                <c:pt idx="7470">
                  <c:v>-1240.398682</c:v>
                </c:pt>
                <c:pt idx="7471">
                  <c:v>-1240.361206</c:v>
                </c:pt>
                <c:pt idx="7472">
                  <c:v>-1240.323486</c:v>
                </c:pt>
                <c:pt idx="7473">
                  <c:v>-1240.2852780000001</c:v>
                </c:pt>
                <c:pt idx="7474">
                  <c:v>-1240.246216</c:v>
                </c:pt>
                <c:pt idx="7475">
                  <c:v>-1240.2071530000001</c:v>
                </c:pt>
                <c:pt idx="7476">
                  <c:v>-1240.1671140000001</c:v>
                </c:pt>
                <c:pt idx="7477">
                  <c:v>-1240.1267089999999</c:v>
                </c:pt>
                <c:pt idx="7478">
                  <c:v>-1240.085693</c:v>
                </c:pt>
                <c:pt idx="7479">
                  <c:v>-1240.044189</c:v>
                </c:pt>
                <c:pt idx="7480">
                  <c:v>-1240.001953</c:v>
                </c:pt>
                <c:pt idx="7481">
                  <c:v>-1239.9594729999999</c:v>
                </c:pt>
                <c:pt idx="7482">
                  <c:v>-1239.91626</c:v>
                </c:pt>
                <c:pt idx="7483">
                  <c:v>-1239.8725589999999</c:v>
                </c:pt>
                <c:pt idx="7484">
                  <c:v>-1239.8283690000001</c:v>
                </c:pt>
                <c:pt idx="7485">
                  <c:v>-1239.783447</c:v>
                </c:pt>
                <c:pt idx="7486">
                  <c:v>-1239.7380370000001</c:v>
                </c:pt>
                <c:pt idx="7487">
                  <c:v>-1239.6920170000001</c:v>
                </c:pt>
                <c:pt idx="7488">
                  <c:v>-1239.64563</c:v>
                </c:pt>
                <c:pt idx="7489">
                  <c:v>-1239.5982670000001</c:v>
                </c:pt>
                <c:pt idx="7490">
                  <c:v>-1239.5507809999999</c:v>
                </c:pt>
                <c:pt idx="7491">
                  <c:v>-1239.502808</c:v>
                </c:pt>
                <c:pt idx="7492">
                  <c:v>-1239.4541019999999</c:v>
                </c:pt>
                <c:pt idx="7493">
                  <c:v>-1239.404663</c:v>
                </c:pt>
                <c:pt idx="7494">
                  <c:v>-1239.35437</c:v>
                </c:pt>
                <c:pt idx="7495">
                  <c:v>-1239.304077</c:v>
                </c:pt>
                <c:pt idx="7496">
                  <c:v>-1239.252808</c:v>
                </c:pt>
                <c:pt idx="7497">
                  <c:v>-1239.201172</c:v>
                </c:pt>
                <c:pt idx="7498">
                  <c:v>-1239.1489260000001</c:v>
                </c:pt>
                <c:pt idx="7499">
                  <c:v>-1239.0961910000001</c:v>
                </c:pt>
                <c:pt idx="7500">
                  <c:v>-1239.0428469999999</c:v>
                </c:pt>
                <c:pt idx="7501">
                  <c:v>-1238.9887699999999</c:v>
                </c:pt>
                <c:pt idx="7502">
                  <c:v>-1238.9343260000001</c:v>
                </c:pt>
                <c:pt idx="7503">
                  <c:v>-1238.8790280000001</c:v>
                </c:pt>
                <c:pt idx="7504">
                  <c:v>-1238.8232419999999</c:v>
                </c:pt>
                <c:pt idx="7505">
                  <c:v>-1238.7669679999999</c:v>
                </c:pt>
                <c:pt idx="7506">
                  <c:v>-1238.709961</c:v>
                </c:pt>
                <c:pt idx="7507">
                  <c:v>-1238.652832</c:v>
                </c:pt>
                <c:pt idx="7508">
                  <c:v>-1238.5947269999999</c:v>
                </c:pt>
                <c:pt idx="7509">
                  <c:v>-1238.5361330000001</c:v>
                </c:pt>
                <c:pt idx="7510">
                  <c:v>-1238.4770510000001</c:v>
                </c:pt>
                <c:pt idx="7511">
                  <c:v>-1238.4171140000001</c:v>
                </c:pt>
                <c:pt idx="7512">
                  <c:v>-1238.356689</c:v>
                </c:pt>
                <c:pt idx="7513">
                  <c:v>-1238.2960210000001</c:v>
                </c:pt>
                <c:pt idx="7514">
                  <c:v>-1238.2344969999999</c:v>
                </c:pt>
                <c:pt idx="7515">
                  <c:v>-1238.1724850000001</c:v>
                </c:pt>
                <c:pt idx="7516">
                  <c:v>-1238.1096190000001</c:v>
                </c:pt>
                <c:pt idx="7517">
                  <c:v>-1238.0462649999999</c:v>
                </c:pt>
                <c:pt idx="7518">
                  <c:v>-1237.9826660000001</c:v>
                </c:pt>
                <c:pt idx="7519">
                  <c:v>-1237.9182129999999</c:v>
                </c:pt>
                <c:pt idx="7520">
                  <c:v>-1237.8532709999999</c:v>
                </c:pt>
                <c:pt idx="7521">
                  <c:v>-1237.787842</c:v>
                </c:pt>
                <c:pt idx="7522">
                  <c:v>-1237.7219239999999</c:v>
                </c:pt>
                <c:pt idx="7523">
                  <c:v>-1237.6552730000001</c:v>
                </c:pt>
                <c:pt idx="7524">
                  <c:v>-1237.588013</c:v>
                </c:pt>
                <c:pt idx="7525">
                  <c:v>-1237.520264</c:v>
                </c:pt>
                <c:pt idx="7526">
                  <c:v>-1237.4520259999999</c:v>
                </c:pt>
                <c:pt idx="7527">
                  <c:v>-1237.3833010000001</c:v>
                </c:pt>
                <c:pt idx="7528">
                  <c:v>-1237.3142089999999</c:v>
                </c:pt>
                <c:pt idx="7529">
                  <c:v>-1237.244019</c:v>
                </c:pt>
                <c:pt idx="7530">
                  <c:v>-1237.173706</c:v>
                </c:pt>
                <c:pt idx="7531">
                  <c:v>-1237.102905</c:v>
                </c:pt>
                <c:pt idx="7532">
                  <c:v>-1237.0313719999999</c:v>
                </c:pt>
                <c:pt idx="7533">
                  <c:v>-1236.9594729999999</c:v>
                </c:pt>
                <c:pt idx="7534">
                  <c:v>-1236.8869629999999</c:v>
                </c:pt>
                <c:pt idx="7535">
                  <c:v>-1236.8138429999999</c:v>
                </c:pt>
                <c:pt idx="7536">
                  <c:v>-1236.7402340000001</c:v>
                </c:pt>
                <c:pt idx="7537">
                  <c:v>-1236.6663820000001</c:v>
                </c:pt>
                <c:pt idx="7538">
                  <c:v>-1236.591797</c:v>
                </c:pt>
                <c:pt idx="7539">
                  <c:v>-1236.5167240000001</c:v>
                </c:pt>
                <c:pt idx="7540">
                  <c:v>-1236.4411620000001</c:v>
                </c:pt>
                <c:pt idx="7541">
                  <c:v>-1236.36499</c:v>
                </c:pt>
                <c:pt idx="7542">
                  <c:v>-1236.2886960000001</c:v>
                </c:pt>
                <c:pt idx="7543">
                  <c:v>-1236.2114260000001</c:v>
                </c:pt>
                <c:pt idx="7544">
                  <c:v>-1236.1342770000001</c:v>
                </c:pt>
                <c:pt idx="7545">
                  <c:v>-1236.0563959999999</c:v>
                </c:pt>
                <c:pt idx="7546">
                  <c:v>-1235.9780270000001</c:v>
                </c:pt>
                <c:pt idx="7547">
                  <c:v>-1235.8992920000001</c:v>
                </c:pt>
                <c:pt idx="7548">
                  <c:v>-1235.820068</c:v>
                </c:pt>
                <c:pt idx="7549">
                  <c:v>-1235.740356</c:v>
                </c:pt>
                <c:pt idx="7550">
                  <c:v>-1235.6602780000001</c:v>
                </c:pt>
                <c:pt idx="7551">
                  <c:v>-1235.5798339999999</c:v>
                </c:pt>
                <c:pt idx="7552">
                  <c:v>-1235.498779</c:v>
                </c:pt>
                <c:pt idx="7553">
                  <c:v>-1235.4173579999999</c:v>
                </c:pt>
                <c:pt idx="7554">
                  <c:v>-1235.3358149999999</c:v>
                </c:pt>
                <c:pt idx="7555">
                  <c:v>-1235.253784</c:v>
                </c:pt>
                <c:pt idx="7556">
                  <c:v>-1235.1708980000001</c:v>
                </c:pt>
                <c:pt idx="7557">
                  <c:v>-1235.0882570000001</c:v>
                </c:pt>
                <c:pt idx="7558">
                  <c:v>-1235.005005</c:v>
                </c:pt>
                <c:pt idx="7559">
                  <c:v>-1234.921509</c:v>
                </c:pt>
                <c:pt idx="7560">
                  <c:v>-1234.837524</c:v>
                </c:pt>
                <c:pt idx="7561">
                  <c:v>-1234.7535399999999</c:v>
                </c:pt>
                <c:pt idx="7562">
                  <c:v>-1234.6685789999999</c:v>
                </c:pt>
                <c:pt idx="7563">
                  <c:v>-1234.583862</c:v>
                </c:pt>
                <c:pt idx="7564">
                  <c:v>-1234.4985349999999</c:v>
                </c:pt>
                <c:pt idx="7565">
                  <c:v>-1234.4132079999999</c:v>
                </c:pt>
                <c:pt idx="7566">
                  <c:v>-1234.3272710000001</c:v>
                </c:pt>
                <c:pt idx="7567">
                  <c:v>-1234.2413329999999</c:v>
                </c:pt>
                <c:pt idx="7568">
                  <c:v>-1234.155029</c:v>
                </c:pt>
                <c:pt idx="7569">
                  <c:v>-1234.0683590000001</c:v>
                </c:pt>
                <c:pt idx="7570">
                  <c:v>-1233.9814449999999</c:v>
                </c:pt>
                <c:pt idx="7571">
                  <c:v>-1233.894409</c:v>
                </c:pt>
                <c:pt idx="7572">
                  <c:v>-1233.807129</c:v>
                </c:pt>
                <c:pt idx="7573">
                  <c:v>-1233.7196039999999</c:v>
                </c:pt>
                <c:pt idx="7574">
                  <c:v>-1233.6317140000001</c:v>
                </c:pt>
                <c:pt idx="7575">
                  <c:v>-1233.5437010000001</c:v>
                </c:pt>
                <c:pt idx="7576">
                  <c:v>-1233.4555660000001</c:v>
                </c:pt>
                <c:pt idx="7577">
                  <c:v>-1233.3673100000001</c:v>
                </c:pt>
                <c:pt idx="7578">
                  <c:v>-1233.278687</c:v>
                </c:pt>
                <c:pt idx="7579">
                  <c:v>-1233.190063</c:v>
                </c:pt>
                <c:pt idx="7580">
                  <c:v>-1233.1015629999999</c:v>
                </c:pt>
                <c:pt idx="7581">
                  <c:v>-1233.0124510000001</c:v>
                </c:pt>
                <c:pt idx="7582">
                  <c:v>-1232.9233400000001</c:v>
                </c:pt>
                <c:pt idx="7583">
                  <c:v>-1232.834106</c:v>
                </c:pt>
                <c:pt idx="7584">
                  <c:v>-1232.7448730000001</c:v>
                </c:pt>
                <c:pt idx="7585">
                  <c:v>-1232.6556399999999</c:v>
                </c:pt>
                <c:pt idx="7586">
                  <c:v>-1232.566284</c:v>
                </c:pt>
                <c:pt idx="7587">
                  <c:v>-1232.4769289999999</c:v>
                </c:pt>
                <c:pt idx="7588">
                  <c:v>-1232.387207</c:v>
                </c:pt>
                <c:pt idx="7589">
                  <c:v>-1232.2978519999999</c:v>
                </c:pt>
                <c:pt idx="7590">
                  <c:v>-1232.208374</c:v>
                </c:pt>
                <c:pt idx="7591">
                  <c:v>-1232.119019</c:v>
                </c:pt>
                <c:pt idx="7592">
                  <c:v>-1232.029297</c:v>
                </c:pt>
                <c:pt idx="7593">
                  <c:v>-1231.939697</c:v>
                </c:pt>
                <c:pt idx="7594">
                  <c:v>-1231.85022</c:v>
                </c:pt>
                <c:pt idx="7595">
                  <c:v>-1231.76062</c:v>
                </c:pt>
                <c:pt idx="7596">
                  <c:v>-1231.671509</c:v>
                </c:pt>
                <c:pt idx="7597">
                  <c:v>-1231.5820309999999</c:v>
                </c:pt>
                <c:pt idx="7598">
                  <c:v>-1231.4929199999999</c:v>
                </c:pt>
                <c:pt idx="7599">
                  <c:v>-1231.403687</c:v>
                </c:pt>
                <c:pt idx="7600">
                  <c:v>-1231.314697</c:v>
                </c:pt>
                <c:pt idx="7601">
                  <c:v>-1231.2257079999999</c:v>
                </c:pt>
                <c:pt idx="7602">
                  <c:v>-1231.136841</c:v>
                </c:pt>
                <c:pt idx="7603">
                  <c:v>-1231.0485839999999</c:v>
                </c:pt>
                <c:pt idx="7604">
                  <c:v>-1230.959961</c:v>
                </c:pt>
                <c:pt idx="7605">
                  <c:v>-1230.8717039999999</c:v>
                </c:pt>
                <c:pt idx="7606">
                  <c:v>-1230.783813</c:v>
                </c:pt>
                <c:pt idx="7607">
                  <c:v>-1230.6960449999999</c:v>
                </c:pt>
                <c:pt idx="7608">
                  <c:v>-1230.6082759999999</c:v>
                </c:pt>
                <c:pt idx="7609">
                  <c:v>-1230.520874</c:v>
                </c:pt>
                <c:pt idx="7610">
                  <c:v>-1230.433716</c:v>
                </c:pt>
                <c:pt idx="7611">
                  <c:v>-1230.3466800000001</c:v>
                </c:pt>
                <c:pt idx="7612">
                  <c:v>-1230.2601320000001</c:v>
                </c:pt>
                <c:pt idx="7613">
                  <c:v>-1230.173828</c:v>
                </c:pt>
                <c:pt idx="7614">
                  <c:v>-1230.0878909999999</c:v>
                </c:pt>
                <c:pt idx="7615">
                  <c:v>-1230.0023189999999</c:v>
                </c:pt>
                <c:pt idx="7616">
                  <c:v>-1229.91687</c:v>
                </c:pt>
                <c:pt idx="7617">
                  <c:v>-1229.8317870000001</c:v>
                </c:pt>
                <c:pt idx="7618">
                  <c:v>-1229.747192</c:v>
                </c:pt>
                <c:pt idx="7619">
                  <c:v>-1229.6629640000001</c:v>
                </c:pt>
                <c:pt idx="7620">
                  <c:v>-1229.5792240000001</c:v>
                </c:pt>
                <c:pt idx="7621">
                  <c:v>-1229.4957280000001</c:v>
                </c:pt>
                <c:pt idx="7622">
                  <c:v>-1229.4125979999999</c:v>
                </c:pt>
                <c:pt idx="7623">
                  <c:v>-1229.3298339999999</c:v>
                </c:pt>
                <c:pt idx="7624">
                  <c:v>-1229.2476810000001</c:v>
                </c:pt>
                <c:pt idx="7625">
                  <c:v>-1229.165894</c:v>
                </c:pt>
                <c:pt idx="7626">
                  <c:v>-1229.084595</c:v>
                </c:pt>
                <c:pt idx="7627">
                  <c:v>-1229.0035399999999</c:v>
                </c:pt>
                <c:pt idx="7628">
                  <c:v>-1228.923462</c:v>
                </c:pt>
                <c:pt idx="7629">
                  <c:v>-1228.8436280000001</c:v>
                </c:pt>
                <c:pt idx="7630">
                  <c:v>-1228.7642820000001</c:v>
                </c:pt>
                <c:pt idx="7631">
                  <c:v>-1228.685303</c:v>
                </c:pt>
                <c:pt idx="7632">
                  <c:v>-1228.6070560000001</c:v>
                </c:pt>
                <c:pt idx="7633">
                  <c:v>-1228.529419</c:v>
                </c:pt>
                <c:pt idx="7634">
                  <c:v>-1228.452393</c:v>
                </c:pt>
                <c:pt idx="7635">
                  <c:v>-1228.3759769999999</c:v>
                </c:pt>
                <c:pt idx="7636">
                  <c:v>-1228.2998050000001</c:v>
                </c:pt>
                <c:pt idx="7637">
                  <c:v>-1228.224731</c:v>
                </c:pt>
                <c:pt idx="7638">
                  <c:v>-1228.149658</c:v>
                </c:pt>
                <c:pt idx="7639">
                  <c:v>-1228.075562</c:v>
                </c:pt>
                <c:pt idx="7640">
                  <c:v>-1228.002197</c:v>
                </c:pt>
                <c:pt idx="7641">
                  <c:v>-1227.929443</c:v>
                </c:pt>
                <c:pt idx="7642">
                  <c:v>-1227.857178</c:v>
                </c:pt>
                <c:pt idx="7643">
                  <c:v>-1227.7857670000001</c:v>
                </c:pt>
                <c:pt idx="7644">
                  <c:v>-1227.7152100000001</c:v>
                </c:pt>
                <c:pt idx="7645">
                  <c:v>-1227.6450199999999</c:v>
                </c:pt>
                <c:pt idx="7646">
                  <c:v>-1227.575562</c:v>
                </c:pt>
                <c:pt idx="7647">
                  <c:v>-1227.5070800000001</c:v>
                </c:pt>
                <c:pt idx="7648">
                  <c:v>-1227.439087</c:v>
                </c:pt>
                <c:pt idx="7649">
                  <c:v>-1227.3718260000001</c:v>
                </c:pt>
                <c:pt idx="7650">
                  <c:v>-1227.3055420000001</c:v>
                </c:pt>
                <c:pt idx="7651">
                  <c:v>-1227.23999</c:v>
                </c:pt>
                <c:pt idx="7652">
                  <c:v>-1227.175293</c:v>
                </c:pt>
                <c:pt idx="7653">
                  <c:v>-1227.111328</c:v>
                </c:pt>
                <c:pt idx="7654">
                  <c:v>-1227.048096</c:v>
                </c:pt>
                <c:pt idx="7655">
                  <c:v>-1226.985596</c:v>
                </c:pt>
                <c:pt idx="7656">
                  <c:v>-1226.9239500000001</c:v>
                </c:pt>
                <c:pt idx="7657">
                  <c:v>-1226.863159</c:v>
                </c:pt>
                <c:pt idx="7658">
                  <c:v>-1226.803467</c:v>
                </c:pt>
                <c:pt idx="7659">
                  <c:v>-1226.744385</c:v>
                </c:pt>
                <c:pt idx="7660">
                  <c:v>-1226.6860349999999</c:v>
                </c:pt>
                <c:pt idx="7661">
                  <c:v>-1226.6286620000001</c:v>
                </c:pt>
                <c:pt idx="7662">
                  <c:v>-1226.572144</c:v>
                </c:pt>
                <c:pt idx="7663">
                  <c:v>-1226.5166019999999</c:v>
                </c:pt>
                <c:pt idx="7664">
                  <c:v>-1226.4620359999999</c:v>
                </c:pt>
                <c:pt idx="7665">
                  <c:v>-1226.408081</c:v>
                </c:pt>
                <c:pt idx="7666">
                  <c:v>-1226.355225</c:v>
                </c:pt>
                <c:pt idx="7667">
                  <c:v>-1226.303345</c:v>
                </c:pt>
                <c:pt idx="7668">
                  <c:v>-1226.252197</c:v>
                </c:pt>
                <c:pt idx="7669">
                  <c:v>-1226.2021480000001</c:v>
                </c:pt>
                <c:pt idx="7670">
                  <c:v>-1226.1525879999999</c:v>
                </c:pt>
                <c:pt idx="7671">
                  <c:v>-1226.1044919999999</c:v>
                </c:pt>
                <c:pt idx="7672">
                  <c:v>-1226.057251</c:v>
                </c:pt>
                <c:pt idx="7673">
                  <c:v>-1226.0108640000001</c:v>
                </c:pt>
                <c:pt idx="7674">
                  <c:v>-1225.965332</c:v>
                </c:pt>
                <c:pt idx="7675">
                  <c:v>-1225.9208980000001</c:v>
                </c:pt>
                <c:pt idx="7676">
                  <c:v>-1225.877563</c:v>
                </c:pt>
                <c:pt idx="7677">
                  <c:v>-1225.8348390000001</c:v>
                </c:pt>
                <c:pt idx="7678">
                  <c:v>-1225.7932129999999</c:v>
                </c:pt>
                <c:pt idx="7679">
                  <c:v>-1225.7529300000001</c:v>
                </c:pt>
                <c:pt idx="7680">
                  <c:v>-1225.7132570000001</c:v>
                </c:pt>
                <c:pt idx="7681">
                  <c:v>-1225.674561</c:v>
                </c:pt>
                <c:pt idx="7682">
                  <c:v>-1225.6370850000001</c:v>
                </c:pt>
                <c:pt idx="7683">
                  <c:v>-1225.600586</c:v>
                </c:pt>
                <c:pt idx="7684">
                  <c:v>-1225.5649410000001</c:v>
                </c:pt>
                <c:pt idx="7685">
                  <c:v>-1225.5302730000001</c:v>
                </c:pt>
                <c:pt idx="7686">
                  <c:v>-1225.4967039999999</c:v>
                </c:pt>
                <c:pt idx="7687">
                  <c:v>-1225.4642329999999</c:v>
                </c:pt>
                <c:pt idx="7688">
                  <c:v>-1225.4326169999999</c:v>
                </c:pt>
                <c:pt idx="7689">
                  <c:v>-1225.4021</c:v>
                </c:pt>
                <c:pt idx="7690">
                  <c:v>-1225.3725589999999</c:v>
                </c:pt>
                <c:pt idx="7691">
                  <c:v>-1225.344116</c:v>
                </c:pt>
                <c:pt idx="7692">
                  <c:v>-1225.31665</c:v>
                </c:pt>
                <c:pt idx="7693">
                  <c:v>-1225.290405</c:v>
                </c:pt>
                <c:pt idx="7694">
                  <c:v>-1225.2650149999999</c:v>
                </c:pt>
                <c:pt idx="7695">
                  <c:v>-1225.240601</c:v>
                </c:pt>
                <c:pt idx="7696">
                  <c:v>-1225.217163</c:v>
                </c:pt>
                <c:pt idx="7697">
                  <c:v>-1225.195068</c:v>
                </c:pt>
                <c:pt idx="7698">
                  <c:v>-1225.173706</c:v>
                </c:pt>
                <c:pt idx="7699">
                  <c:v>-1225.1533199999999</c:v>
                </c:pt>
                <c:pt idx="7700">
                  <c:v>-1225.134399</c:v>
                </c:pt>
                <c:pt idx="7701">
                  <c:v>-1225.1160890000001</c:v>
                </c:pt>
                <c:pt idx="7702">
                  <c:v>-1225.098999</c:v>
                </c:pt>
                <c:pt idx="7703">
                  <c:v>-1225.0830080000001</c:v>
                </c:pt>
                <c:pt idx="7704">
                  <c:v>-1225.0676269999999</c:v>
                </c:pt>
                <c:pt idx="7705">
                  <c:v>-1225.0535890000001</c:v>
                </c:pt>
                <c:pt idx="7706">
                  <c:v>-1225.0405270000001</c:v>
                </c:pt>
                <c:pt idx="7707">
                  <c:v>-1225.028442</c:v>
                </c:pt>
                <c:pt idx="7708">
                  <c:v>-1225.017456</c:v>
                </c:pt>
                <c:pt idx="7709">
                  <c:v>-1225.007568</c:v>
                </c:pt>
                <c:pt idx="7710">
                  <c:v>-1224.9982910000001</c:v>
                </c:pt>
                <c:pt idx="7711">
                  <c:v>-1224.9902340000001</c:v>
                </c:pt>
                <c:pt idx="7712">
                  <c:v>-1224.9832759999999</c:v>
                </c:pt>
                <c:pt idx="7713">
                  <c:v>-1224.9769289999999</c:v>
                </c:pt>
                <c:pt idx="7714">
                  <c:v>-1224.9719239999999</c:v>
                </c:pt>
                <c:pt idx="7715">
                  <c:v>-1224.968018</c:v>
                </c:pt>
                <c:pt idx="7716">
                  <c:v>-1224.9648440000001</c:v>
                </c:pt>
                <c:pt idx="7717">
                  <c:v>-1224.9626459999999</c:v>
                </c:pt>
                <c:pt idx="7718">
                  <c:v>-1224.9614260000001</c:v>
                </c:pt>
                <c:pt idx="7719">
                  <c:v>-1224.961182</c:v>
                </c:pt>
                <c:pt idx="7720">
                  <c:v>-1224.961914</c:v>
                </c:pt>
                <c:pt idx="7721">
                  <c:v>-1224.9638669999999</c:v>
                </c:pt>
                <c:pt idx="7722">
                  <c:v>-1224.9663089999999</c:v>
                </c:pt>
                <c:pt idx="7723">
                  <c:v>-1224.9700929999999</c:v>
                </c:pt>
                <c:pt idx="7724">
                  <c:v>-1224.974487</c:v>
                </c:pt>
                <c:pt idx="7725">
                  <c:v>-1224.9799800000001</c:v>
                </c:pt>
                <c:pt idx="7726">
                  <c:v>-1224.9864500000001</c:v>
                </c:pt>
                <c:pt idx="7727">
                  <c:v>-1224.993774</c:v>
                </c:pt>
                <c:pt idx="7728">
                  <c:v>-1225.0020750000001</c:v>
                </c:pt>
                <c:pt idx="7729">
                  <c:v>-1225.010986</c:v>
                </c:pt>
                <c:pt idx="7730">
                  <c:v>-1225.021362</c:v>
                </c:pt>
                <c:pt idx="7731">
                  <c:v>-1225.0321039999999</c:v>
                </c:pt>
                <c:pt idx="7732">
                  <c:v>-1225.0439449999999</c:v>
                </c:pt>
                <c:pt idx="7733">
                  <c:v>-1225.056885</c:v>
                </c:pt>
                <c:pt idx="7734">
                  <c:v>-1225.0704350000001</c:v>
                </c:pt>
                <c:pt idx="7735">
                  <c:v>-1225.0848390000001</c:v>
                </c:pt>
                <c:pt idx="7736">
                  <c:v>-1225.1000979999999</c:v>
                </c:pt>
                <c:pt idx="7737">
                  <c:v>-1225.115845</c:v>
                </c:pt>
                <c:pt idx="7738">
                  <c:v>-1225.133057</c:v>
                </c:pt>
                <c:pt idx="7739">
                  <c:v>-1225.150879</c:v>
                </c:pt>
                <c:pt idx="7740">
                  <c:v>-1225.1694339999999</c:v>
                </c:pt>
                <c:pt idx="7741">
                  <c:v>-1225.188721</c:v>
                </c:pt>
                <c:pt idx="7742">
                  <c:v>-1225.208862</c:v>
                </c:pt>
                <c:pt idx="7743">
                  <c:v>-1225.2299800000001</c:v>
                </c:pt>
                <c:pt idx="7744">
                  <c:v>-1225.251831</c:v>
                </c:pt>
                <c:pt idx="7745">
                  <c:v>-1225.2742920000001</c:v>
                </c:pt>
                <c:pt idx="7746">
                  <c:v>-1225.2973629999999</c:v>
                </c:pt>
                <c:pt idx="7747">
                  <c:v>-1225.3214109999999</c:v>
                </c:pt>
                <c:pt idx="7748">
                  <c:v>-1225.3460689999999</c:v>
                </c:pt>
                <c:pt idx="7749">
                  <c:v>-1225.371582</c:v>
                </c:pt>
                <c:pt idx="7750">
                  <c:v>-1225.3977050000001</c:v>
                </c:pt>
                <c:pt idx="7751">
                  <c:v>-1225.424561</c:v>
                </c:pt>
                <c:pt idx="7752">
                  <c:v>-1225.4521480000001</c:v>
                </c:pt>
                <c:pt idx="7753">
                  <c:v>-1225.480591</c:v>
                </c:pt>
                <c:pt idx="7754">
                  <c:v>-1225.5095209999999</c:v>
                </c:pt>
                <c:pt idx="7755">
                  <c:v>-1225.5390629999999</c:v>
                </c:pt>
                <c:pt idx="7756">
                  <c:v>-1225.5694579999999</c:v>
                </c:pt>
                <c:pt idx="7757">
                  <c:v>-1225.60022</c:v>
                </c:pt>
                <c:pt idx="7758">
                  <c:v>-1225.6319579999999</c:v>
                </c:pt>
                <c:pt idx="7759">
                  <c:v>-1225.6639399999999</c:v>
                </c:pt>
                <c:pt idx="7760">
                  <c:v>-1225.696533</c:v>
                </c:pt>
                <c:pt idx="7761">
                  <c:v>-1225.7299800000001</c:v>
                </c:pt>
                <c:pt idx="7762">
                  <c:v>-1225.764038</c:v>
                </c:pt>
                <c:pt idx="7763">
                  <c:v>-1225.798462</c:v>
                </c:pt>
                <c:pt idx="7764">
                  <c:v>-1225.8336179999999</c:v>
                </c:pt>
                <c:pt idx="7765">
                  <c:v>-1225.869019</c:v>
                </c:pt>
                <c:pt idx="7766">
                  <c:v>-1225.905029</c:v>
                </c:pt>
                <c:pt idx="7767">
                  <c:v>-1225.9418949999999</c:v>
                </c:pt>
                <c:pt idx="7768">
                  <c:v>-1225.979126</c:v>
                </c:pt>
                <c:pt idx="7769">
                  <c:v>-1226.0166019999999</c:v>
                </c:pt>
                <c:pt idx="7770">
                  <c:v>-1226.054932</c:v>
                </c:pt>
                <c:pt idx="7771">
                  <c:v>-1226.09375</c:v>
                </c:pt>
                <c:pt idx="7772">
                  <c:v>-1226.1329350000001</c:v>
                </c:pt>
                <c:pt idx="7773">
                  <c:v>-1226.1723629999999</c:v>
                </c:pt>
                <c:pt idx="7774">
                  <c:v>-1226.2126459999999</c:v>
                </c:pt>
                <c:pt idx="7775">
                  <c:v>-1226.2529300000001</c:v>
                </c:pt>
                <c:pt idx="7776">
                  <c:v>-1226.2939449999999</c:v>
                </c:pt>
                <c:pt idx="7777">
                  <c:v>-1226.335327</c:v>
                </c:pt>
                <c:pt idx="7778">
                  <c:v>-1226.376831</c:v>
                </c:pt>
                <c:pt idx="7779">
                  <c:v>-1226.4189449999999</c:v>
                </c:pt>
                <c:pt idx="7780">
                  <c:v>-1226.461548</c:v>
                </c:pt>
                <c:pt idx="7781">
                  <c:v>-1226.5042719999999</c:v>
                </c:pt>
                <c:pt idx="7782">
                  <c:v>-1226.547607</c:v>
                </c:pt>
                <c:pt idx="7783">
                  <c:v>-1226.591187</c:v>
                </c:pt>
                <c:pt idx="7784">
                  <c:v>-1226.635376</c:v>
                </c:pt>
                <c:pt idx="7785">
                  <c:v>-1226.6793210000001</c:v>
                </c:pt>
                <c:pt idx="7786">
                  <c:v>-1226.724121</c:v>
                </c:pt>
                <c:pt idx="7787">
                  <c:v>-1226.769043</c:v>
                </c:pt>
                <c:pt idx="7788">
                  <c:v>-1226.814087</c:v>
                </c:pt>
                <c:pt idx="7789">
                  <c:v>-1226.8594969999999</c:v>
                </c:pt>
                <c:pt idx="7790">
                  <c:v>-1226.905029</c:v>
                </c:pt>
                <c:pt idx="7791">
                  <c:v>-1226.9514160000001</c:v>
                </c:pt>
                <c:pt idx="7792">
                  <c:v>-1226.997314</c:v>
                </c:pt>
                <c:pt idx="7793">
                  <c:v>-1227.0437010000001</c:v>
                </c:pt>
                <c:pt idx="7794">
                  <c:v>-1227.0905760000001</c:v>
                </c:pt>
                <c:pt idx="7795">
                  <c:v>-1227.1373289999999</c:v>
                </c:pt>
                <c:pt idx="7796">
                  <c:v>-1227.1843260000001</c:v>
                </c:pt>
                <c:pt idx="7797">
                  <c:v>-1227.231812</c:v>
                </c:pt>
                <c:pt idx="7798">
                  <c:v>-1227.2789310000001</c:v>
                </c:pt>
                <c:pt idx="7799">
                  <c:v>-1227.3266599999999</c:v>
                </c:pt>
                <c:pt idx="7800">
                  <c:v>-1227.3743899999999</c:v>
                </c:pt>
                <c:pt idx="7801">
                  <c:v>-1227.4224850000001</c:v>
                </c:pt>
                <c:pt idx="7802">
                  <c:v>-1227.470703</c:v>
                </c:pt>
                <c:pt idx="7803">
                  <c:v>-1227.518677</c:v>
                </c:pt>
                <c:pt idx="7804">
                  <c:v>-1227.5670170000001</c:v>
                </c:pt>
                <c:pt idx="7805">
                  <c:v>-1227.615601</c:v>
                </c:pt>
                <c:pt idx="7806">
                  <c:v>-1227.6640629999999</c:v>
                </c:pt>
                <c:pt idx="7807">
                  <c:v>-1227.7128909999999</c:v>
                </c:pt>
                <c:pt idx="7808">
                  <c:v>-1227.7612300000001</c:v>
                </c:pt>
                <c:pt idx="7809">
                  <c:v>-1227.8100589999999</c:v>
                </c:pt>
                <c:pt idx="7810">
                  <c:v>-1227.8588870000001</c:v>
                </c:pt>
                <c:pt idx="7811">
                  <c:v>-1227.9077150000001</c:v>
                </c:pt>
                <c:pt idx="7812">
                  <c:v>-1227.9566649999999</c:v>
                </c:pt>
                <c:pt idx="7813">
                  <c:v>-1228.005615</c:v>
                </c:pt>
                <c:pt idx="7814">
                  <c:v>-1228.0546879999999</c:v>
                </c:pt>
                <c:pt idx="7815">
                  <c:v>-1228.1035159999999</c:v>
                </c:pt>
                <c:pt idx="7816">
                  <c:v>-1228.1525879999999</c:v>
                </c:pt>
                <c:pt idx="7817">
                  <c:v>-1228.201538</c:v>
                </c:pt>
                <c:pt idx="7818">
                  <c:v>-1228.250366</c:v>
                </c:pt>
                <c:pt idx="7819">
                  <c:v>-1228.299561</c:v>
                </c:pt>
                <c:pt idx="7820">
                  <c:v>-1228.348755</c:v>
                </c:pt>
                <c:pt idx="7821">
                  <c:v>-1228.3975829999999</c:v>
                </c:pt>
                <c:pt idx="7822">
                  <c:v>-1228.446289</c:v>
                </c:pt>
                <c:pt idx="7823">
                  <c:v>-1228.495361</c:v>
                </c:pt>
                <c:pt idx="7824">
                  <c:v>-1228.544067</c:v>
                </c:pt>
                <c:pt idx="7825">
                  <c:v>-1228.5931399999999</c:v>
                </c:pt>
                <c:pt idx="7826">
                  <c:v>-1228.6416019999999</c:v>
                </c:pt>
                <c:pt idx="7827">
                  <c:v>-1228.6904300000001</c:v>
                </c:pt>
                <c:pt idx="7828">
                  <c:v>-1228.7388920000001</c:v>
                </c:pt>
                <c:pt idx="7829">
                  <c:v>-1228.787231</c:v>
                </c:pt>
                <c:pt idx="7830">
                  <c:v>-1228.8355710000001</c:v>
                </c:pt>
                <c:pt idx="7831">
                  <c:v>-1228.8839109999999</c:v>
                </c:pt>
                <c:pt idx="7832">
                  <c:v>-1228.932251</c:v>
                </c:pt>
                <c:pt idx="7833">
                  <c:v>-1228.9803469999999</c:v>
                </c:pt>
                <c:pt idx="7834">
                  <c:v>-1229.028442</c:v>
                </c:pt>
                <c:pt idx="7835">
                  <c:v>-1229.0764160000001</c:v>
                </c:pt>
                <c:pt idx="7836">
                  <c:v>-1229.124268</c:v>
                </c:pt>
                <c:pt idx="7837">
                  <c:v>-1229.1716309999999</c:v>
                </c:pt>
                <c:pt idx="7838">
                  <c:v>-1229.219116</c:v>
                </c:pt>
                <c:pt idx="7839">
                  <c:v>-1229.2664789999999</c:v>
                </c:pt>
                <c:pt idx="7840">
                  <c:v>-1229.313721</c:v>
                </c:pt>
                <c:pt idx="7841">
                  <c:v>-1229.3607179999999</c:v>
                </c:pt>
                <c:pt idx="7842">
                  <c:v>-1229.4077150000001</c:v>
                </c:pt>
                <c:pt idx="7843">
                  <c:v>-1229.454346</c:v>
                </c:pt>
                <c:pt idx="7844">
                  <c:v>-1229.5009769999999</c:v>
                </c:pt>
                <c:pt idx="7845">
                  <c:v>-1229.547607</c:v>
                </c:pt>
                <c:pt idx="7846">
                  <c:v>-1229.5936280000001</c:v>
                </c:pt>
                <c:pt idx="7847">
                  <c:v>-1229.6400149999999</c:v>
                </c:pt>
                <c:pt idx="7848">
                  <c:v>-1229.6857910000001</c:v>
                </c:pt>
                <c:pt idx="7849">
                  <c:v>-1229.731323</c:v>
                </c:pt>
                <c:pt idx="7850">
                  <c:v>-1229.7771</c:v>
                </c:pt>
                <c:pt idx="7851">
                  <c:v>-1229.8222659999999</c:v>
                </c:pt>
                <c:pt idx="7852">
                  <c:v>-1229.867432</c:v>
                </c:pt>
                <c:pt idx="7853">
                  <c:v>-1229.9123540000001</c:v>
                </c:pt>
                <c:pt idx="7854">
                  <c:v>-1229.9573969999999</c:v>
                </c:pt>
                <c:pt idx="7855">
                  <c:v>-1230.001953</c:v>
                </c:pt>
                <c:pt idx="7856">
                  <c:v>-1230.0462649999999</c:v>
                </c:pt>
                <c:pt idx="7857">
                  <c:v>-1230.0904539999999</c:v>
                </c:pt>
                <c:pt idx="7858">
                  <c:v>-1230.1342770000001</c:v>
                </c:pt>
                <c:pt idx="7859">
                  <c:v>-1230.1779790000001</c:v>
                </c:pt>
                <c:pt idx="7860">
                  <c:v>-1230.221436</c:v>
                </c:pt>
                <c:pt idx="7861">
                  <c:v>-1230.264893</c:v>
                </c:pt>
                <c:pt idx="7862">
                  <c:v>-1230.3082280000001</c:v>
                </c:pt>
                <c:pt idx="7863">
                  <c:v>-1230.3510739999999</c:v>
                </c:pt>
                <c:pt idx="7864">
                  <c:v>-1230.3939210000001</c:v>
                </c:pt>
                <c:pt idx="7865">
                  <c:v>-1230.436768</c:v>
                </c:pt>
                <c:pt idx="7866">
                  <c:v>-1230.479004</c:v>
                </c:pt>
                <c:pt idx="7867">
                  <c:v>-1230.52124</c:v>
                </c:pt>
                <c:pt idx="7868">
                  <c:v>-1230.562866</c:v>
                </c:pt>
                <c:pt idx="7869">
                  <c:v>-1230.604736</c:v>
                </c:pt>
                <c:pt idx="7870">
                  <c:v>-1230.6461179999999</c:v>
                </c:pt>
                <c:pt idx="7871">
                  <c:v>-1230.6875</c:v>
                </c:pt>
                <c:pt idx="7872">
                  <c:v>-1230.7285159999999</c:v>
                </c:pt>
                <c:pt idx="7873">
                  <c:v>-1230.7692870000001</c:v>
                </c:pt>
                <c:pt idx="7874">
                  <c:v>-1230.8100589999999</c:v>
                </c:pt>
                <c:pt idx="7875">
                  <c:v>-1230.8504640000001</c:v>
                </c:pt>
                <c:pt idx="7876">
                  <c:v>-1230.890625</c:v>
                </c:pt>
                <c:pt idx="7877">
                  <c:v>-1230.930908</c:v>
                </c:pt>
                <c:pt idx="7878">
                  <c:v>-1230.970581</c:v>
                </c:pt>
                <c:pt idx="7879">
                  <c:v>-1231.0101320000001</c:v>
                </c:pt>
                <c:pt idx="7880">
                  <c:v>-1231.049561</c:v>
                </c:pt>
                <c:pt idx="7881">
                  <c:v>-1231.0886230000001</c:v>
                </c:pt>
                <c:pt idx="7882">
                  <c:v>-1231.127686</c:v>
                </c:pt>
                <c:pt idx="7883">
                  <c:v>-1231.16626</c:v>
                </c:pt>
                <c:pt idx="7884">
                  <c:v>-1231.205078</c:v>
                </c:pt>
                <c:pt idx="7885">
                  <c:v>-1231.243408</c:v>
                </c:pt>
                <c:pt idx="7886">
                  <c:v>-1231.2817379999999</c:v>
                </c:pt>
                <c:pt idx="7887">
                  <c:v>-1231.3198239999999</c:v>
                </c:pt>
                <c:pt idx="7888">
                  <c:v>-1231.357544</c:v>
                </c:pt>
                <c:pt idx="7889">
                  <c:v>-1231.3951420000001</c:v>
                </c:pt>
                <c:pt idx="7890">
                  <c:v>-1231.432495</c:v>
                </c:pt>
                <c:pt idx="7891">
                  <c:v>-1231.4698490000001</c:v>
                </c:pt>
                <c:pt idx="7892">
                  <c:v>-1231.5069579999999</c:v>
                </c:pt>
                <c:pt idx="7893">
                  <c:v>-1231.5439449999999</c:v>
                </c:pt>
                <c:pt idx="7894">
                  <c:v>-1231.580322</c:v>
                </c:pt>
                <c:pt idx="7895">
                  <c:v>-1231.616943</c:v>
                </c:pt>
                <c:pt idx="7896">
                  <c:v>-1231.653198</c:v>
                </c:pt>
                <c:pt idx="7897">
                  <c:v>-1231.689331</c:v>
                </c:pt>
                <c:pt idx="7898">
                  <c:v>-1231.72522</c:v>
                </c:pt>
                <c:pt idx="7899">
                  <c:v>-1231.7612300000001</c:v>
                </c:pt>
                <c:pt idx="7900">
                  <c:v>-1231.796875</c:v>
                </c:pt>
                <c:pt idx="7901">
                  <c:v>-1231.8323969999999</c:v>
                </c:pt>
                <c:pt idx="7902">
                  <c:v>-1231.8676760000001</c:v>
                </c:pt>
                <c:pt idx="7903">
                  <c:v>-1231.9029539999999</c:v>
                </c:pt>
                <c:pt idx="7904">
                  <c:v>-1231.938232</c:v>
                </c:pt>
                <c:pt idx="7905">
                  <c:v>-1231.9732670000001</c:v>
                </c:pt>
                <c:pt idx="7906">
                  <c:v>-1232.0079350000001</c:v>
                </c:pt>
                <c:pt idx="7907">
                  <c:v>-1232.0423579999999</c:v>
                </c:pt>
                <c:pt idx="7908">
                  <c:v>-1232.076904</c:v>
                </c:pt>
                <c:pt idx="7909">
                  <c:v>-1232.111328</c:v>
                </c:pt>
                <c:pt idx="7910">
                  <c:v>-1232.14563</c:v>
                </c:pt>
                <c:pt idx="7911">
                  <c:v>-1232.1798100000001</c:v>
                </c:pt>
                <c:pt idx="7912">
                  <c:v>-1232.2138669999999</c:v>
                </c:pt>
                <c:pt idx="7913">
                  <c:v>-1232.2475589999999</c:v>
                </c:pt>
                <c:pt idx="7914">
                  <c:v>-1232.2811280000001</c:v>
                </c:pt>
                <c:pt idx="7915">
                  <c:v>-1232.315186</c:v>
                </c:pt>
                <c:pt idx="7916">
                  <c:v>-1232.3485109999999</c:v>
                </c:pt>
                <c:pt idx="7917">
                  <c:v>-1232.3823239999999</c:v>
                </c:pt>
                <c:pt idx="7918">
                  <c:v>-1232.415649</c:v>
                </c:pt>
                <c:pt idx="7919">
                  <c:v>-1232.4490969999999</c:v>
                </c:pt>
                <c:pt idx="7920">
                  <c:v>-1232.4822999999999</c:v>
                </c:pt>
                <c:pt idx="7921">
                  <c:v>-1232.5155030000001</c:v>
                </c:pt>
                <c:pt idx="7922">
                  <c:v>-1232.5485839999999</c:v>
                </c:pt>
                <c:pt idx="7923">
                  <c:v>-1232.5816649999999</c:v>
                </c:pt>
                <c:pt idx="7924">
                  <c:v>-1232.614624</c:v>
                </c:pt>
                <c:pt idx="7925">
                  <c:v>-1232.647217</c:v>
                </c:pt>
                <c:pt idx="7926">
                  <c:v>-1232.6801760000001</c:v>
                </c:pt>
                <c:pt idx="7927">
                  <c:v>-1232.713135</c:v>
                </c:pt>
                <c:pt idx="7928">
                  <c:v>-1232.7456050000001</c:v>
                </c:pt>
                <c:pt idx="7929">
                  <c:v>-1232.778564</c:v>
                </c:pt>
                <c:pt idx="7930">
                  <c:v>-1232.8110349999999</c:v>
                </c:pt>
                <c:pt idx="7931">
                  <c:v>-1232.8436280000001</c:v>
                </c:pt>
                <c:pt idx="7932">
                  <c:v>-1232.8760990000001</c:v>
                </c:pt>
                <c:pt idx="7933">
                  <c:v>-1232.9086910000001</c:v>
                </c:pt>
                <c:pt idx="7934">
                  <c:v>-1232.9414059999999</c:v>
                </c:pt>
                <c:pt idx="7935">
                  <c:v>-1232.973755</c:v>
                </c:pt>
                <c:pt idx="7936">
                  <c:v>-1233.0061040000001</c:v>
                </c:pt>
                <c:pt idx="7937">
                  <c:v>-1233.0385739999999</c:v>
                </c:pt>
                <c:pt idx="7938">
                  <c:v>-1233.0711670000001</c:v>
                </c:pt>
                <c:pt idx="7939">
                  <c:v>-1233.103394</c:v>
                </c:pt>
                <c:pt idx="7940">
                  <c:v>-1233.13562</c:v>
                </c:pt>
                <c:pt idx="7941">
                  <c:v>-1233.1679690000001</c:v>
                </c:pt>
                <c:pt idx="7942">
                  <c:v>-1233.200317</c:v>
                </c:pt>
                <c:pt idx="7943">
                  <c:v>-1233.232788</c:v>
                </c:pt>
                <c:pt idx="7944">
                  <c:v>-1233.2651370000001</c:v>
                </c:pt>
                <c:pt idx="7945">
                  <c:v>-1233.297607</c:v>
                </c:pt>
                <c:pt idx="7946">
                  <c:v>-1233.330078</c:v>
                </c:pt>
                <c:pt idx="7947">
                  <c:v>-1233.3626710000001</c:v>
                </c:pt>
                <c:pt idx="7948">
                  <c:v>-1233.3950199999999</c:v>
                </c:pt>
                <c:pt idx="7949">
                  <c:v>-1233.4277340000001</c:v>
                </c:pt>
                <c:pt idx="7950">
                  <c:v>-1233.4602050000001</c:v>
                </c:pt>
                <c:pt idx="7951">
                  <c:v>-1233.4929199999999</c:v>
                </c:pt>
                <c:pt idx="7952">
                  <c:v>-1233.525513</c:v>
                </c:pt>
                <c:pt idx="7953">
                  <c:v>-1233.5582280000001</c:v>
                </c:pt>
                <c:pt idx="7954">
                  <c:v>-1233.591064</c:v>
                </c:pt>
                <c:pt idx="7955">
                  <c:v>-1233.6239009999999</c:v>
                </c:pt>
                <c:pt idx="7956">
                  <c:v>-1233.6568600000001</c:v>
                </c:pt>
                <c:pt idx="7957">
                  <c:v>-1233.6898189999999</c:v>
                </c:pt>
                <c:pt idx="7958">
                  <c:v>-1233.7227780000001</c:v>
                </c:pt>
                <c:pt idx="7959">
                  <c:v>-1233.7558590000001</c:v>
                </c:pt>
                <c:pt idx="7960">
                  <c:v>-1233.7890629999999</c:v>
                </c:pt>
                <c:pt idx="7961">
                  <c:v>-1233.8222659999999</c:v>
                </c:pt>
                <c:pt idx="7962">
                  <c:v>-1233.8557129999999</c:v>
                </c:pt>
                <c:pt idx="7963">
                  <c:v>-1233.8891599999999</c:v>
                </c:pt>
                <c:pt idx="7964">
                  <c:v>-1233.9228519999999</c:v>
                </c:pt>
                <c:pt idx="7965">
                  <c:v>-1233.956543</c:v>
                </c:pt>
                <c:pt idx="7966">
                  <c:v>-1233.98999</c:v>
                </c:pt>
                <c:pt idx="7967">
                  <c:v>-1234.0239260000001</c:v>
                </c:pt>
                <c:pt idx="7968">
                  <c:v>-1234.0579829999999</c:v>
                </c:pt>
                <c:pt idx="7969">
                  <c:v>-1234.0920410000001</c:v>
                </c:pt>
                <c:pt idx="7970">
                  <c:v>-1234.126221</c:v>
                </c:pt>
                <c:pt idx="7971">
                  <c:v>-1234.1605219999999</c:v>
                </c:pt>
                <c:pt idx="7972">
                  <c:v>-1234.195068</c:v>
                </c:pt>
                <c:pt idx="7973">
                  <c:v>-1234.22937</c:v>
                </c:pt>
                <c:pt idx="7974">
                  <c:v>-1234.2641599999999</c:v>
                </c:pt>
                <c:pt idx="7975">
                  <c:v>-1234.298706</c:v>
                </c:pt>
                <c:pt idx="7976">
                  <c:v>-1234.33374</c:v>
                </c:pt>
                <c:pt idx="7977">
                  <c:v>-1234.3688959999999</c:v>
                </c:pt>
                <c:pt idx="7978">
                  <c:v>-1234.404053</c:v>
                </c:pt>
                <c:pt idx="7979">
                  <c:v>-1234.439331</c:v>
                </c:pt>
                <c:pt idx="7980">
                  <c:v>-1234.4748540000001</c:v>
                </c:pt>
                <c:pt idx="7981">
                  <c:v>-1234.510376</c:v>
                </c:pt>
                <c:pt idx="7982">
                  <c:v>-1234.5463870000001</c:v>
                </c:pt>
                <c:pt idx="7983">
                  <c:v>-1234.5821530000001</c:v>
                </c:pt>
                <c:pt idx="7984">
                  <c:v>-1234.618164</c:v>
                </c:pt>
                <c:pt idx="7985">
                  <c:v>-1234.654419</c:v>
                </c:pt>
                <c:pt idx="7986">
                  <c:v>-1234.6907960000001</c:v>
                </c:pt>
                <c:pt idx="7987">
                  <c:v>-1234.7274170000001</c:v>
                </c:pt>
                <c:pt idx="7988">
                  <c:v>-1234.7639160000001</c:v>
                </c:pt>
                <c:pt idx="7989">
                  <c:v>-1234.8007809999999</c:v>
                </c:pt>
                <c:pt idx="7990">
                  <c:v>-1234.838135</c:v>
                </c:pt>
                <c:pt idx="7991">
                  <c:v>-1234.875</c:v>
                </c:pt>
                <c:pt idx="7992">
                  <c:v>-1234.9123540000001</c:v>
                </c:pt>
                <c:pt idx="7993">
                  <c:v>-1234.9499510000001</c:v>
                </c:pt>
                <c:pt idx="7994">
                  <c:v>-1234.9876710000001</c:v>
                </c:pt>
                <c:pt idx="7995">
                  <c:v>-1235.025513</c:v>
                </c:pt>
                <c:pt idx="7996">
                  <c:v>-1235.0635990000001</c:v>
                </c:pt>
                <c:pt idx="7997">
                  <c:v>-1235.101807</c:v>
                </c:pt>
                <c:pt idx="7998">
                  <c:v>-1235.140259</c:v>
                </c:pt>
                <c:pt idx="7999">
                  <c:v>-1235.1788329999999</c:v>
                </c:pt>
                <c:pt idx="8000">
                  <c:v>-1235.217529</c:v>
                </c:pt>
                <c:pt idx="8001">
                  <c:v>-1235.25647</c:v>
                </c:pt>
                <c:pt idx="8002">
                  <c:v>-1235.2957759999999</c:v>
                </c:pt>
                <c:pt idx="8003">
                  <c:v>-1235.3350829999999</c:v>
                </c:pt>
                <c:pt idx="8004">
                  <c:v>-1235.374634</c:v>
                </c:pt>
                <c:pt idx="8005">
                  <c:v>-1235.4141850000001</c:v>
                </c:pt>
                <c:pt idx="8006">
                  <c:v>-1235.4542240000001</c:v>
                </c:pt>
                <c:pt idx="8007">
                  <c:v>-1235.494263</c:v>
                </c:pt>
                <c:pt idx="8008">
                  <c:v>-1235.5345460000001</c:v>
                </c:pt>
                <c:pt idx="8009">
                  <c:v>-1235.5748289999999</c:v>
                </c:pt>
                <c:pt idx="8010">
                  <c:v>-1235.6157229999999</c:v>
                </c:pt>
                <c:pt idx="8011">
                  <c:v>-1235.6564940000001</c:v>
                </c:pt>
                <c:pt idx="8012">
                  <c:v>-1235.69751</c:v>
                </c:pt>
                <c:pt idx="8013">
                  <c:v>-1235.7387699999999</c:v>
                </c:pt>
                <c:pt idx="8014">
                  <c:v>-1235.7802730000001</c:v>
                </c:pt>
                <c:pt idx="8015">
                  <c:v>-1235.8217770000001</c:v>
                </c:pt>
                <c:pt idx="8016">
                  <c:v>-1235.8636469999999</c:v>
                </c:pt>
                <c:pt idx="8017">
                  <c:v>-1235.9053960000001</c:v>
                </c:pt>
                <c:pt idx="8018">
                  <c:v>-1235.947754</c:v>
                </c:pt>
                <c:pt idx="8019">
                  <c:v>-1235.98999</c:v>
                </c:pt>
                <c:pt idx="8020">
                  <c:v>-1236.0327150000001</c:v>
                </c:pt>
                <c:pt idx="8021">
                  <c:v>-1236.075439</c:v>
                </c:pt>
                <c:pt idx="8022">
                  <c:v>-1236.118408</c:v>
                </c:pt>
                <c:pt idx="8023">
                  <c:v>-1236.161255</c:v>
                </c:pt>
                <c:pt idx="8024">
                  <c:v>-1236.2048339999999</c:v>
                </c:pt>
                <c:pt idx="8025">
                  <c:v>-1236.2482910000001</c:v>
                </c:pt>
                <c:pt idx="8026">
                  <c:v>-1236.29187</c:v>
                </c:pt>
                <c:pt idx="8027">
                  <c:v>-1236.335693</c:v>
                </c:pt>
                <c:pt idx="8028">
                  <c:v>-1236.3798830000001</c:v>
                </c:pt>
                <c:pt idx="8029">
                  <c:v>-1236.4239500000001</c:v>
                </c:pt>
                <c:pt idx="8030">
                  <c:v>-1236.46875</c:v>
                </c:pt>
                <c:pt idx="8031">
                  <c:v>-1236.512939</c:v>
                </c:pt>
                <c:pt idx="8032">
                  <c:v>-1236.557861</c:v>
                </c:pt>
                <c:pt idx="8033">
                  <c:v>-1236.602905</c:v>
                </c:pt>
                <c:pt idx="8034">
                  <c:v>-1236.6480710000001</c:v>
                </c:pt>
                <c:pt idx="8035">
                  <c:v>-1236.6936040000001</c:v>
                </c:pt>
                <c:pt idx="8036">
                  <c:v>-1236.739014</c:v>
                </c:pt>
                <c:pt idx="8037">
                  <c:v>-1236.7847899999999</c:v>
                </c:pt>
                <c:pt idx="8038">
                  <c:v>-1236.830688</c:v>
                </c:pt>
                <c:pt idx="8039">
                  <c:v>-1236.876831</c:v>
                </c:pt>
                <c:pt idx="8040">
                  <c:v>-1236.923096</c:v>
                </c:pt>
                <c:pt idx="8041">
                  <c:v>-1236.9696039999999</c:v>
                </c:pt>
                <c:pt idx="8042">
                  <c:v>-1237.0161129999999</c:v>
                </c:pt>
                <c:pt idx="8043">
                  <c:v>-1237.0627440000001</c:v>
                </c:pt>
                <c:pt idx="8044">
                  <c:v>-1237.1096190000001</c:v>
                </c:pt>
                <c:pt idx="8045">
                  <c:v>-1237.1567379999999</c:v>
                </c:pt>
                <c:pt idx="8046">
                  <c:v>-1237.2039789999999</c:v>
                </c:pt>
                <c:pt idx="8047">
                  <c:v>-1237.2513429999999</c:v>
                </c:pt>
                <c:pt idx="8048">
                  <c:v>-1237.298706</c:v>
                </c:pt>
                <c:pt idx="8049">
                  <c:v>-1237.346436</c:v>
                </c:pt>
                <c:pt idx="8050">
                  <c:v>-1237.394409</c:v>
                </c:pt>
                <c:pt idx="8051">
                  <c:v>-1237.442139</c:v>
                </c:pt>
                <c:pt idx="8052">
                  <c:v>-1237.490356</c:v>
                </c:pt>
                <c:pt idx="8053">
                  <c:v>-1237.538452</c:v>
                </c:pt>
                <c:pt idx="8054">
                  <c:v>-1237.586914</c:v>
                </c:pt>
                <c:pt idx="8055">
                  <c:v>-1237.6354980000001</c:v>
                </c:pt>
                <c:pt idx="8056">
                  <c:v>-1237.6842039999999</c:v>
                </c:pt>
                <c:pt idx="8057">
                  <c:v>-1237.733154</c:v>
                </c:pt>
                <c:pt idx="8058">
                  <c:v>-1237.7821039999999</c:v>
                </c:pt>
                <c:pt idx="8059">
                  <c:v>-1237.8312989999999</c:v>
                </c:pt>
                <c:pt idx="8060">
                  <c:v>-1237.880371</c:v>
                </c:pt>
                <c:pt idx="8061">
                  <c:v>-1237.9296879999999</c:v>
                </c:pt>
                <c:pt idx="8062">
                  <c:v>-1237.979004</c:v>
                </c:pt>
                <c:pt idx="8063">
                  <c:v>-1238.028564</c:v>
                </c:pt>
                <c:pt idx="8064">
                  <c:v>-1238.0782469999999</c:v>
                </c:pt>
                <c:pt idx="8065">
                  <c:v>-1238.1281739999999</c:v>
                </c:pt>
                <c:pt idx="8066">
                  <c:v>-1238.1779790000001</c:v>
                </c:pt>
                <c:pt idx="8067">
                  <c:v>-1238.227905</c:v>
                </c:pt>
                <c:pt idx="8068">
                  <c:v>-1238.2783199999999</c:v>
                </c:pt>
                <c:pt idx="8069">
                  <c:v>-1238.3282469999999</c:v>
                </c:pt>
                <c:pt idx="8070">
                  <c:v>-1238.378784</c:v>
                </c:pt>
                <c:pt idx="8071">
                  <c:v>-1238.4289550000001</c:v>
                </c:pt>
                <c:pt idx="8072">
                  <c:v>-1238.4794919999999</c:v>
                </c:pt>
                <c:pt idx="8073">
                  <c:v>-1238.5299070000001</c:v>
                </c:pt>
                <c:pt idx="8074">
                  <c:v>-1238.580322</c:v>
                </c:pt>
                <c:pt idx="8075">
                  <c:v>-1238.6311040000001</c:v>
                </c:pt>
                <c:pt idx="8076">
                  <c:v>-1238.681763</c:v>
                </c:pt>
                <c:pt idx="8077">
                  <c:v>-1238.7326660000001</c:v>
                </c:pt>
                <c:pt idx="8078">
                  <c:v>-1238.7836910000001</c:v>
                </c:pt>
                <c:pt idx="8079">
                  <c:v>-1238.834595</c:v>
                </c:pt>
                <c:pt idx="8080">
                  <c:v>-1238.8854980000001</c:v>
                </c:pt>
                <c:pt idx="8081">
                  <c:v>-1238.9365230000001</c:v>
                </c:pt>
                <c:pt idx="8082">
                  <c:v>-1238.9876710000001</c:v>
                </c:pt>
                <c:pt idx="8083">
                  <c:v>-1239.0385739999999</c:v>
                </c:pt>
                <c:pt idx="8084">
                  <c:v>-1239.0900879999999</c:v>
                </c:pt>
                <c:pt idx="8085">
                  <c:v>-1239.1412350000001</c:v>
                </c:pt>
                <c:pt idx="8086">
                  <c:v>-1239.1923830000001</c:v>
                </c:pt>
                <c:pt idx="8087">
                  <c:v>-1239.243774</c:v>
                </c:pt>
                <c:pt idx="8088">
                  <c:v>-1239.295044</c:v>
                </c:pt>
                <c:pt idx="8089">
                  <c:v>-1239.346558</c:v>
                </c:pt>
                <c:pt idx="8090">
                  <c:v>-1239.3979489999999</c:v>
                </c:pt>
                <c:pt idx="8091">
                  <c:v>-1239.449341</c:v>
                </c:pt>
                <c:pt idx="8092">
                  <c:v>-1239.500732</c:v>
                </c:pt>
                <c:pt idx="8093">
                  <c:v>-1239.5517580000001</c:v>
                </c:pt>
                <c:pt idx="8094">
                  <c:v>-1239.6035159999999</c:v>
                </c:pt>
                <c:pt idx="8095">
                  <c:v>-1239.6549070000001</c:v>
                </c:pt>
                <c:pt idx="8096">
                  <c:v>-1239.706177</c:v>
                </c:pt>
                <c:pt idx="8097">
                  <c:v>-1239.757568</c:v>
                </c:pt>
                <c:pt idx="8098">
                  <c:v>-1239.8089600000001</c:v>
                </c:pt>
                <c:pt idx="8099">
                  <c:v>-1239.8604740000001</c:v>
                </c:pt>
                <c:pt idx="8100">
                  <c:v>-1239.911621</c:v>
                </c:pt>
                <c:pt idx="8101">
                  <c:v>-1239.9628909999999</c:v>
                </c:pt>
                <c:pt idx="8102">
                  <c:v>-1240.014038</c:v>
                </c:pt>
                <c:pt idx="8103">
                  <c:v>-1240.065308</c:v>
                </c:pt>
                <c:pt idx="8104">
                  <c:v>-1240.1163329999999</c:v>
                </c:pt>
                <c:pt idx="8105">
                  <c:v>-1240.1673579999999</c:v>
                </c:pt>
                <c:pt idx="8106">
                  <c:v>-1240.2185059999999</c:v>
                </c:pt>
                <c:pt idx="8107">
                  <c:v>-1240.269409</c:v>
                </c:pt>
                <c:pt idx="8108">
                  <c:v>-1240.3201899999999</c:v>
                </c:pt>
                <c:pt idx="8109">
                  <c:v>-1240.3710940000001</c:v>
                </c:pt>
                <c:pt idx="8110">
                  <c:v>-1240.4216309999999</c:v>
                </c:pt>
                <c:pt idx="8111">
                  <c:v>-1240.4722899999999</c:v>
                </c:pt>
                <c:pt idx="8112">
                  <c:v>-1240.522827</c:v>
                </c:pt>
                <c:pt idx="8113">
                  <c:v>-1240.5733640000001</c:v>
                </c:pt>
                <c:pt idx="8114">
                  <c:v>-1240.6235349999999</c:v>
                </c:pt>
                <c:pt idx="8115">
                  <c:v>-1240.673828</c:v>
                </c:pt>
                <c:pt idx="8116">
                  <c:v>-1240.723999</c:v>
                </c:pt>
                <c:pt idx="8117">
                  <c:v>-1240.7738039999999</c:v>
                </c:pt>
                <c:pt idx="8118">
                  <c:v>-1240.8237300000001</c:v>
                </c:pt>
                <c:pt idx="8119">
                  <c:v>-1240.8735349999999</c:v>
                </c:pt>
                <c:pt idx="8120">
                  <c:v>-1240.9233400000001</c:v>
                </c:pt>
                <c:pt idx="8121">
                  <c:v>-1240.9729</c:v>
                </c:pt>
                <c:pt idx="8122">
                  <c:v>-1241.022217</c:v>
                </c:pt>
                <c:pt idx="8123">
                  <c:v>-1241.071289</c:v>
                </c:pt>
                <c:pt idx="8124">
                  <c:v>-1241.1204829999999</c:v>
                </c:pt>
                <c:pt idx="8125">
                  <c:v>-1241.1695560000001</c:v>
                </c:pt>
                <c:pt idx="8126">
                  <c:v>-1241.218018</c:v>
                </c:pt>
                <c:pt idx="8127">
                  <c:v>-1241.266846</c:v>
                </c:pt>
                <c:pt idx="8128">
                  <c:v>-1241.3154300000001</c:v>
                </c:pt>
                <c:pt idx="8129">
                  <c:v>-1241.363525</c:v>
                </c:pt>
                <c:pt idx="8130">
                  <c:v>-1241.4117429999999</c:v>
                </c:pt>
                <c:pt idx="8131">
                  <c:v>-1241.4598390000001</c:v>
                </c:pt>
                <c:pt idx="8132">
                  <c:v>-1241.5074460000001</c:v>
                </c:pt>
                <c:pt idx="8133">
                  <c:v>-1241.5551760000001</c:v>
                </c:pt>
                <c:pt idx="8134">
                  <c:v>-1241.6024170000001</c:v>
                </c:pt>
                <c:pt idx="8135">
                  <c:v>-1241.649414</c:v>
                </c:pt>
                <c:pt idx="8136">
                  <c:v>-1241.696655</c:v>
                </c:pt>
                <c:pt idx="8137">
                  <c:v>-1241.7430420000001</c:v>
                </c:pt>
                <c:pt idx="8138">
                  <c:v>-1241.7897949999999</c:v>
                </c:pt>
                <c:pt idx="8139">
                  <c:v>-1241.836182</c:v>
                </c:pt>
                <c:pt idx="8140">
                  <c:v>-1241.8820800000001</c:v>
                </c:pt>
                <c:pt idx="8141">
                  <c:v>-1241.9279790000001</c:v>
                </c:pt>
                <c:pt idx="8142">
                  <c:v>-1241.9735109999999</c:v>
                </c:pt>
                <c:pt idx="8143">
                  <c:v>-1242.019043</c:v>
                </c:pt>
                <c:pt idx="8144">
                  <c:v>-1242.064087</c:v>
                </c:pt>
                <c:pt idx="8145">
                  <c:v>-1242.1088870000001</c:v>
                </c:pt>
                <c:pt idx="8146">
                  <c:v>-1242.153687</c:v>
                </c:pt>
                <c:pt idx="8147">
                  <c:v>-1242.19812</c:v>
                </c:pt>
                <c:pt idx="8148">
                  <c:v>-1242.2421879999999</c:v>
                </c:pt>
                <c:pt idx="8149">
                  <c:v>-1242.285889</c:v>
                </c:pt>
                <c:pt idx="8150">
                  <c:v>-1242.329346</c:v>
                </c:pt>
                <c:pt idx="8151">
                  <c:v>-1242.3726810000001</c:v>
                </c:pt>
                <c:pt idx="8152">
                  <c:v>-1242.4157709999999</c:v>
                </c:pt>
                <c:pt idx="8153">
                  <c:v>-1242.458496</c:v>
                </c:pt>
                <c:pt idx="8154">
                  <c:v>-1242.500732</c:v>
                </c:pt>
                <c:pt idx="8155">
                  <c:v>-1242.5428469999999</c:v>
                </c:pt>
                <c:pt idx="8156">
                  <c:v>-1242.5848390000001</c:v>
                </c:pt>
                <c:pt idx="8157">
                  <c:v>-1242.6263429999999</c:v>
                </c:pt>
                <c:pt idx="8158">
                  <c:v>-1242.6676030000001</c:v>
                </c:pt>
                <c:pt idx="8159">
                  <c:v>-1242.708374</c:v>
                </c:pt>
                <c:pt idx="8160">
                  <c:v>-1242.7491460000001</c:v>
                </c:pt>
                <c:pt idx="8161">
                  <c:v>-1242.789307</c:v>
                </c:pt>
                <c:pt idx="8162">
                  <c:v>-1242.829346</c:v>
                </c:pt>
                <c:pt idx="8163">
                  <c:v>-1242.869019</c:v>
                </c:pt>
                <c:pt idx="8164">
                  <c:v>-1242.908203</c:v>
                </c:pt>
                <c:pt idx="8165">
                  <c:v>-1242.947388</c:v>
                </c:pt>
                <c:pt idx="8166">
                  <c:v>-1242.9860839999999</c:v>
                </c:pt>
                <c:pt idx="8167">
                  <c:v>-1243.0242920000001</c:v>
                </c:pt>
                <c:pt idx="8168">
                  <c:v>-1243.0622559999999</c:v>
                </c:pt>
                <c:pt idx="8169">
                  <c:v>-1243.099731</c:v>
                </c:pt>
                <c:pt idx="8170">
                  <c:v>-1243.1369629999999</c:v>
                </c:pt>
                <c:pt idx="8171">
                  <c:v>-1243.1739500000001</c:v>
                </c:pt>
                <c:pt idx="8172">
                  <c:v>-1243.2104489999999</c:v>
                </c:pt>
                <c:pt idx="8173">
                  <c:v>-1243.246582</c:v>
                </c:pt>
                <c:pt idx="8174">
                  <c:v>-1243.2822269999999</c:v>
                </c:pt>
                <c:pt idx="8175">
                  <c:v>-1243.317871</c:v>
                </c:pt>
                <c:pt idx="8176">
                  <c:v>-1243.352905</c:v>
                </c:pt>
                <c:pt idx="8177">
                  <c:v>-1243.387573</c:v>
                </c:pt>
                <c:pt idx="8178">
                  <c:v>-1243.421875</c:v>
                </c:pt>
                <c:pt idx="8179">
                  <c:v>-1243.455811</c:v>
                </c:pt>
                <c:pt idx="8180">
                  <c:v>-1243.4891359999999</c:v>
                </c:pt>
                <c:pt idx="8181">
                  <c:v>-1243.522461</c:v>
                </c:pt>
                <c:pt idx="8182">
                  <c:v>-1243.5554199999999</c:v>
                </c:pt>
                <c:pt idx="8183">
                  <c:v>-1243.5876459999999</c:v>
                </c:pt>
                <c:pt idx="8184">
                  <c:v>-1243.619629</c:v>
                </c:pt>
                <c:pt idx="8185">
                  <c:v>-1243.651001</c:v>
                </c:pt>
                <c:pt idx="8186">
                  <c:v>-1243.682251</c:v>
                </c:pt>
                <c:pt idx="8187">
                  <c:v>-1243.713013</c:v>
                </c:pt>
                <c:pt idx="8188">
                  <c:v>-1243.743408</c:v>
                </c:pt>
                <c:pt idx="8189">
                  <c:v>-1243.7733149999999</c:v>
                </c:pt>
                <c:pt idx="8190">
                  <c:v>-1243.8029790000001</c:v>
                </c:pt>
                <c:pt idx="8191">
                  <c:v>-1243.8321530000001</c:v>
                </c:pt>
                <c:pt idx="8192">
                  <c:v>-1243.8607179999999</c:v>
                </c:pt>
                <c:pt idx="8193">
                  <c:v>-1243.888794</c:v>
                </c:pt>
                <c:pt idx="8194">
                  <c:v>-1243.91687</c:v>
                </c:pt>
                <c:pt idx="8195">
                  <c:v>-1243.944336</c:v>
                </c:pt>
                <c:pt idx="8196">
                  <c:v>-1243.971313</c:v>
                </c:pt>
                <c:pt idx="8197">
                  <c:v>-1243.997803</c:v>
                </c:pt>
                <c:pt idx="8198">
                  <c:v>-1244.024048</c:v>
                </c:pt>
                <c:pt idx="8199">
                  <c:v>-1244.0498050000001</c:v>
                </c:pt>
                <c:pt idx="8200">
                  <c:v>-1244.075073</c:v>
                </c:pt>
                <c:pt idx="8201">
                  <c:v>-1244.0998540000001</c:v>
                </c:pt>
                <c:pt idx="8202">
                  <c:v>-1244.1243899999999</c:v>
                </c:pt>
                <c:pt idx="8203">
                  <c:v>-1244.1483149999999</c:v>
                </c:pt>
                <c:pt idx="8204">
                  <c:v>-1244.1719969999999</c:v>
                </c:pt>
                <c:pt idx="8205">
                  <c:v>-1244.195068</c:v>
                </c:pt>
                <c:pt idx="8206">
                  <c:v>-1244.2176509999999</c:v>
                </c:pt>
                <c:pt idx="8207">
                  <c:v>-1244.23999</c:v>
                </c:pt>
                <c:pt idx="8208">
                  <c:v>-1244.2617190000001</c:v>
                </c:pt>
                <c:pt idx="8209">
                  <c:v>-1244.2829589999999</c:v>
                </c:pt>
                <c:pt idx="8210">
                  <c:v>-1244.3039550000001</c:v>
                </c:pt>
                <c:pt idx="8211">
                  <c:v>-1244.324341</c:v>
                </c:pt>
                <c:pt idx="8212">
                  <c:v>-1244.344482</c:v>
                </c:pt>
                <c:pt idx="8213">
                  <c:v>-1244.3637699999999</c:v>
                </c:pt>
                <c:pt idx="8214">
                  <c:v>-1244.3828129999999</c:v>
                </c:pt>
                <c:pt idx="8215">
                  <c:v>-1244.4014890000001</c:v>
                </c:pt>
                <c:pt idx="8216">
                  <c:v>-1244.419678</c:v>
                </c:pt>
                <c:pt idx="8217">
                  <c:v>-1244.4376219999999</c:v>
                </c:pt>
                <c:pt idx="8218">
                  <c:v>-1244.454712</c:v>
                </c:pt>
                <c:pt idx="8219">
                  <c:v>-1244.471436</c:v>
                </c:pt>
                <c:pt idx="8220">
                  <c:v>-1244.4876710000001</c:v>
                </c:pt>
                <c:pt idx="8221">
                  <c:v>-1244.5036620000001</c:v>
                </c:pt>
                <c:pt idx="8222">
                  <c:v>-1244.5189210000001</c:v>
                </c:pt>
                <c:pt idx="8223">
                  <c:v>-1244.533936</c:v>
                </c:pt>
                <c:pt idx="8224">
                  <c:v>-1244.548462</c:v>
                </c:pt>
                <c:pt idx="8225">
                  <c:v>-1244.5622559999999</c:v>
                </c:pt>
                <c:pt idx="8226">
                  <c:v>-1244.5756839999999</c:v>
                </c:pt>
                <c:pt idx="8227">
                  <c:v>-1244.5888669999999</c:v>
                </c:pt>
                <c:pt idx="8228">
                  <c:v>-1244.6015629999999</c:v>
                </c:pt>
                <c:pt idx="8229">
                  <c:v>-1244.6134030000001</c:v>
                </c:pt>
                <c:pt idx="8230">
                  <c:v>-1244.625366</c:v>
                </c:pt>
                <c:pt idx="8231">
                  <c:v>-1244.636475</c:v>
                </c:pt>
                <c:pt idx="8232">
                  <c:v>-1244.6469729999999</c:v>
                </c:pt>
                <c:pt idx="8233">
                  <c:v>-1244.6571039999999</c:v>
                </c:pt>
                <c:pt idx="8234">
                  <c:v>-1244.667236</c:v>
                </c:pt>
                <c:pt idx="8235">
                  <c:v>-1244.676514</c:v>
                </c:pt>
                <c:pt idx="8236">
                  <c:v>-1244.685303</c:v>
                </c:pt>
                <c:pt idx="8237">
                  <c:v>-1244.6936040000001</c:v>
                </c:pt>
                <c:pt idx="8238">
                  <c:v>-1244.701538</c:v>
                </c:pt>
                <c:pt idx="8239">
                  <c:v>-1244.708862</c:v>
                </c:pt>
                <c:pt idx="8240">
                  <c:v>-1244.7155760000001</c:v>
                </c:pt>
                <c:pt idx="8241">
                  <c:v>-1244.722168</c:v>
                </c:pt>
                <c:pt idx="8242">
                  <c:v>-1244.727905</c:v>
                </c:pt>
                <c:pt idx="8243">
                  <c:v>-1244.7333980000001</c:v>
                </c:pt>
                <c:pt idx="8244">
                  <c:v>-1244.738525</c:v>
                </c:pt>
                <c:pt idx="8245">
                  <c:v>-1244.743164</c:v>
                </c:pt>
                <c:pt idx="8246">
                  <c:v>-1244.747314</c:v>
                </c:pt>
                <c:pt idx="8247">
                  <c:v>-1244.7508539999999</c:v>
                </c:pt>
                <c:pt idx="8248">
                  <c:v>-1244.75415</c:v>
                </c:pt>
                <c:pt idx="8249">
                  <c:v>-1244.756836</c:v>
                </c:pt>
                <c:pt idx="8250">
                  <c:v>-1244.759033</c:v>
                </c:pt>
                <c:pt idx="8251">
                  <c:v>-1244.76062</c:v>
                </c:pt>
                <c:pt idx="8252">
                  <c:v>-1244.7619629999999</c:v>
                </c:pt>
                <c:pt idx="8253">
                  <c:v>-1244.762573</c:v>
                </c:pt>
                <c:pt idx="8254">
                  <c:v>-1244.762939</c:v>
                </c:pt>
                <c:pt idx="8255">
                  <c:v>-1244.762817</c:v>
                </c:pt>
                <c:pt idx="8256">
                  <c:v>-1244.7620850000001</c:v>
                </c:pt>
                <c:pt idx="8257">
                  <c:v>-1244.7611079999999</c:v>
                </c:pt>
                <c:pt idx="8258">
                  <c:v>-1244.759644</c:v>
                </c:pt>
                <c:pt idx="8259">
                  <c:v>-1244.757568</c:v>
                </c:pt>
                <c:pt idx="8260">
                  <c:v>-1244.7551269999999</c:v>
                </c:pt>
                <c:pt idx="8261">
                  <c:v>-1244.751953</c:v>
                </c:pt>
                <c:pt idx="8262">
                  <c:v>-1244.748413</c:v>
                </c:pt>
                <c:pt idx="8263">
                  <c:v>-1244.744385</c:v>
                </c:pt>
                <c:pt idx="8264">
                  <c:v>-1244.7402340000001</c:v>
                </c:pt>
                <c:pt idx="8265">
                  <c:v>-1244.735596</c:v>
                </c:pt>
                <c:pt idx="8266">
                  <c:v>-1244.7299800000001</c:v>
                </c:pt>
                <c:pt idx="8267">
                  <c:v>-1244.724365</c:v>
                </c:pt>
                <c:pt idx="8268">
                  <c:v>-1244.718018</c:v>
                </c:pt>
                <c:pt idx="8269">
                  <c:v>-1244.7113039999999</c:v>
                </c:pt>
                <c:pt idx="8270">
                  <c:v>-1244.7041019999999</c:v>
                </c:pt>
                <c:pt idx="8271">
                  <c:v>-1244.6964109999999</c:v>
                </c:pt>
                <c:pt idx="8272">
                  <c:v>-1244.6883539999999</c:v>
                </c:pt>
                <c:pt idx="8273">
                  <c:v>-1244.6795649999999</c:v>
                </c:pt>
                <c:pt idx="8274">
                  <c:v>-1244.670654</c:v>
                </c:pt>
                <c:pt idx="8275">
                  <c:v>-1244.6611330000001</c:v>
                </c:pt>
                <c:pt idx="8276">
                  <c:v>-1244.651001</c:v>
                </c:pt>
                <c:pt idx="8277">
                  <c:v>-1244.640625</c:v>
                </c:pt>
                <c:pt idx="8278">
                  <c:v>-1244.629639</c:v>
                </c:pt>
                <c:pt idx="8279">
                  <c:v>-1244.618408</c:v>
                </c:pt>
                <c:pt idx="8280">
                  <c:v>-1244.606689</c:v>
                </c:pt>
                <c:pt idx="8281">
                  <c:v>-1244.5939940000001</c:v>
                </c:pt>
                <c:pt idx="8282">
                  <c:v>-1244.5814210000001</c:v>
                </c:pt>
                <c:pt idx="8283">
                  <c:v>-1244.5679929999999</c:v>
                </c:pt>
                <c:pt idx="8284">
                  <c:v>-1244.554443</c:v>
                </c:pt>
                <c:pt idx="8285">
                  <c:v>-1244.540283</c:v>
                </c:pt>
                <c:pt idx="8286">
                  <c:v>-1244.525879</c:v>
                </c:pt>
                <c:pt idx="8287">
                  <c:v>-1244.510986</c:v>
                </c:pt>
                <c:pt idx="8288">
                  <c:v>-1244.4952390000001</c:v>
                </c:pt>
                <c:pt idx="8289">
                  <c:v>-1244.479126</c:v>
                </c:pt>
                <c:pt idx="8290">
                  <c:v>-1244.462769</c:v>
                </c:pt>
                <c:pt idx="8291">
                  <c:v>-1244.445923</c:v>
                </c:pt>
                <c:pt idx="8292">
                  <c:v>-1244.4285890000001</c:v>
                </c:pt>
                <c:pt idx="8293">
                  <c:v>-1244.4110109999999</c:v>
                </c:pt>
                <c:pt idx="8294">
                  <c:v>-1244.392456</c:v>
                </c:pt>
                <c:pt idx="8295">
                  <c:v>-1244.373779</c:v>
                </c:pt>
                <c:pt idx="8296">
                  <c:v>-1244.35437</c:v>
                </c:pt>
                <c:pt idx="8297">
                  <c:v>-1244.334595</c:v>
                </c:pt>
                <c:pt idx="8298">
                  <c:v>-1244.314697</c:v>
                </c:pt>
                <c:pt idx="8299">
                  <c:v>-1244.294067</c:v>
                </c:pt>
                <c:pt idx="8300">
                  <c:v>-1244.2729489999999</c:v>
                </c:pt>
                <c:pt idx="8301">
                  <c:v>-1244.2514650000001</c:v>
                </c:pt>
                <c:pt idx="8302">
                  <c:v>-1244.2296140000001</c:v>
                </c:pt>
                <c:pt idx="8303">
                  <c:v>-1244.207275</c:v>
                </c:pt>
                <c:pt idx="8304">
                  <c:v>-1244.1843260000001</c:v>
                </c:pt>
                <c:pt idx="8305">
                  <c:v>-1244.160889</c:v>
                </c:pt>
                <c:pt idx="8306">
                  <c:v>-1244.1370850000001</c:v>
                </c:pt>
                <c:pt idx="8307">
                  <c:v>-1244.1129149999999</c:v>
                </c:pt>
                <c:pt idx="8308">
                  <c:v>-1244.0882570000001</c:v>
                </c:pt>
                <c:pt idx="8309">
                  <c:v>-1244.0631100000001</c:v>
                </c:pt>
                <c:pt idx="8310">
                  <c:v>-1244.0373540000001</c:v>
                </c:pt>
                <c:pt idx="8311">
                  <c:v>-1244.0112300000001</c:v>
                </c:pt>
                <c:pt idx="8312">
                  <c:v>-1243.984741</c:v>
                </c:pt>
                <c:pt idx="8313">
                  <c:v>-1243.9578859999999</c:v>
                </c:pt>
                <c:pt idx="8314">
                  <c:v>-1243.930298</c:v>
                </c:pt>
                <c:pt idx="8315">
                  <c:v>-1243.902466</c:v>
                </c:pt>
                <c:pt idx="8316">
                  <c:v>-1243.874268</c:v>
                </c:pt>
                <c:pt idx="8317">
                  <c:v>-1243.8452150000001</c:v>
                </c:pt>
                <c:pt idx="8318">
                  <c:v>-1243.8160399999999</c:v>
                </c:pt>
                <c:pt idx="8319">
                  <c:v>-1243.786499</c:v>
                </c:pt>
                <c:pt idx="8320">
                  <c:v>-1243.75647</c:v>
                </c:pt>
                <c:pt idx="8321">
                  <c:v>-1243.7257079999999</c:v>
                </c:pt>
                <c:pt idx="8322">
                  <c:v>-1243.694702</c:v>
                </c:pt>
                <c:pt idx="8323">
                  <c:v>-1243.6632079999999</c:v>
                </c:pt>
                <c:pt idx="8324">
                  <c:v>-1243.631226</c:v>
                </c:pt>
                <c:pt idx="8325">
                  <c:v>-1243.598755</c:v>
                </c:pt>
                <c:pt idx="8326">
                  <c:v>-1243.565918</c:v>
                </c:pt>
                <c:pt idx="8327">
                  <c:v>-1243.532471</c:v>
                </c:pt>
                <c:pt idx="8328">
                  <c:v>-1243.4990230000001</c:v>
                </c:pt>
                <c:pt idx="8329">
                  <c:v>-1243.4646</c:v>
                </c:pt>
                <c:pt idx="8330">
                  <c:v>-1243.429932</c:v>
                </c:pt>
                <c:pt idx="8331">
                  <c:v>-1243.394775</c:v>
                </c:pt>
                <c:pt idx="8332">
                  <c:v>-1243.3592530000001</c:v>
                </c:pt>
                <c:pt idx="8333">
                  <c:v>-1243.3233640000001</c:v>
                </c:pt>
                <c:pt idx="8334">
                  <c:v>-1243.2867429999999</c:v>
                </c:pt>
                <c:pt idx="8335">
                  <c:v>-1243.25</c:v>
                </c:pt>
                <c:pt idx="8336">
                  <c:v>-1243.212769</c:v>
                </c:pt>
                <c:pt idx="8337">
                  <c:v>-1243.1750489999999</c:v>
                </c:pt>
                <c:pt idx="8338">
                  <c:v>-1243.1365969999999</c:v>
                </c:pt>
                <c:pt idx="8339">
                  <c:v>-1243.0980219999999</c:v>
                </c:pt>
                <c:pt idx="8340">
                  <c:v>-1243.0588379999999</c:v>
                </c:pt>
                <c:pt idx="8341">
                  <c:v>-1243.0192870000001</c:v>
                </c:pt>
                <c:pt idx="8342">
                  <c:v>-1242.97937</c:v>
                </c:pt>
                <c:pt idx="8343">
                  <c:v>-1242.939087</c:v>
                </c:pt>
                <c:pt idx="8344">
                  <c:v>-1242.8980710000001</c:v>
                </c:pt>
                <c:pt idx="8345">
                  <c:v>-1242.856689</c:v>
                </c:pt>
                <c:pt idx="8346">
                  <c:v>-1242.8149410000001</c:v>
                </c:pt>
                <c:pt idx="8347">
                  <c:v>-1242.7727050000001</c:v>
                </c:pt>
                <c:pt idx="8348">
                  <c:v>-1242.730225</c:v>
                </c:pt>
                <c:pt idx="8349">
                  <c:v>-1242.6870120000001</c:v>
                </c:pt>
                <c:pt idx="8350">
                  <c:v>-1242.6435550000001</c:v>
                </c:pt>
                <c:pt idx="8351">
                  <c:v>-1242.5996090000001</c:v>
                </c:pt>
                <c:pt idx="8352">
                  <c:v>-1242.5551760000001</c:v>
                </c:pt>
                <c:pt idx="8353">
                  <c:v>-1242.510376</c:v>
                </c:pt>
                <c:pt idx="8354">
                  <c:v>-1242.4650879999999</c:v>
                </c:pt>
                <c:pt idx="8355">
                  <c:v>-1242.4194339999999</c:v>
                </c:pt>
                <c:pt idx="8356">
                  <c:v>-1242.373413</c:v>
                </c:pt>
                <c:pt idx="8357">
                  <c:v>-1242.326904</c:v>
                </c:pt>
                <c:pt idx="8358">
                  <c:v>-1242.279663</c:v>
                </c:pt>
                <c:pt idx="8359">
                  <c:v>-1242.2322999999999</c:v>
                </c:pt>
                <c:pt idx="8360">
                  <c:v>-1242.184814</c:v>
                </c:pt>
                <c:pt idx="8361">
                  <c:v>-1242.1361079999999</c:v>
                </c:pt>
                <c:pt idx="8362">
                  <c:v>-1242.0876459999999</c:v>
                </c:pt>
                <c:pt idx="8363">
                  <c:v>-1242.0385739999999</c:v>
                </c:pt>
                <c:pt idx="8364">
                  <c:v>-1241.9891359999999</c:v>
                </c:pt>
                <c:pt idx="8365">
                  <c:v>-1241.9392089999999</c:v>
                </c:pt>
                <c:pt idx="8366">
                  <c:v>-1241.889038</c:v>
                </c:pt>
                <c:pt idx="8367">
                  <c:v>-1241.8382570000001</c:v>
                </c:pt>
                <c:pt idx="8368">
                  <c:v>-1241.786865</c:v>
                </c:pt>
                <c:pt idx="8369">
                  <c:v>-1241.735107</c:v>
                </c:pt>
                <c:pt idx="8370">
                  <c:v>-1241.6832280000001</c:v>
                </c:pt>
                <c:pt idx="8371">
                  <c:v>-1241.630615</c:v>
                </c:pt>
                <c:pt idx="8372">
                  <c:v>-1241.577759</c:v>
                </c:pt>
                <c:pt idx="8373">
                  <c:v>-1241.5245359999999</c:v>
                </c:pt>
                <c:pt idx="8374">
                  <c:v>-1241.470947</c:v>
                </c:pt>
                <c:pt idx="8375">
                  <c:v>-1241.4167480000001</c:v>
                </c:pt>
                <c:pt idx="8376">
                  <c:v>-1241.362427</c:v>
                </c:pt>
                <c:pt idx="8377">
                  <c:v>-1241.307251</c:v>
                </c:pt>
                <c:pt idx="8378">
                  <c:v>-1241.252197</c:v>
                </c:pt>
                <c:pt idx="8379">
                  <c:v>-1241.1964109999999</c:v>
                </c:pt>
                <c:pt idx="8380">
                  <c:v>-1241.1401370000001</c:v>
                </c:pt>
                <c:pt idx="8381">
                  <c:v>-1241.083862</c:v>
                </c:pt>
                <c:pt idx="8382">
                  <c:v>-1241.0267329999999</c:v>
                </c:pt>
                <c:pt idx="8383">
                  <c:v>-1240.969482</c:v>
                </c:pt>
                <c:pt idx="8384">
                  <c:v>-1240.9121090000001</c:v>
                </c:pt>
                <c:pt idx="8385">
                  <c:v>-1240.85376</c:v>
                </c:pt>
                <c:pt idx="8386">
                  <c:v>-1240.795288</c:v>
                </c:pt>
                <c:pt idx="8387">
                  <c:v>-1240.7364500000001</c:v>
                </c:pt>
                <c:pt idx="8388">
                  <c:v>-1240.67749</c:v>
                </c:pt>
                <c:pt idx="8389">
                  <c:v>-1240.6179199999999</c:v>
                </c:pt>
                <c:pt idx="8390">
                  <c:v>-1240.557861</c:v>
                </c:pt>
                <c:pt idx="8391">
                  <c:v>-1240.497314</c:v>
                </c:pt>
                <c:pt idx="8392">
                  <c:v>-1240.436768</c:v>
                </c:pt>
                <c:pt idx="8393">
                  <c:v>-1240.3758539999999</c:v>
                </c:pt>
                <c:pt idx="8394">
                  <c:v>-1240.3142089999999</c:v>
                </c:pt>
                <c:pt idx="8395">
                  <c:v>-1240.2524410000001</c:v>
                </c:pt>
                <c:pt idx="8396">
                  <c:v>-1240.190063</c:v>
                </c:pt>
                <c:pt idx="8397">
                  <c:v>-1240.127808</c:v>
                </c:pt>
                <c:pt idx="8398">
                  <c:v>-1240.0648189999999</c:v>
                </c:pt>
                <c:pt idx="8399">
                  <c:v>-1240.001587</c:v>
                </c:pt>
                <c:pt idx="8400">
                  <c:v>-1239.9379879999999</c:v>
                </c:pt>
                <c:pt idx="8401">
                  <c:v>-1239.8741460000001</c:v>
                </c:pt>
                <c:pt idx="8402">
                  <c:v>-1239.809814</c:v>
                </c:pt>
                <c:pt idx="8403">
                  <c:v>-1239.745361</c:v>
                </c:pt>
                <c:pt idx="8404">
                  <c:v>-1239.6804199999999</c:v>
                </c:pt>
                <c:pt idx="8405">
                  <c:v>-1239.61499</c:v>
                </c:pt>
                <c:pt idx="8406">
                  <c:v>-1239.549561</c:v>
                </c:pt>
                <c:pt idx="8407">
                  <c:v>-1239.4837649999999</c:v>
                </c:pt>
                <c:pt idx="8408">
                  <c:v>-1239.4173579999999</c:v>
                </c:pt>
                <c:pt idx="8409">
                  <c:v>-1239.3507079999999</c:v>
                </c:pt>
                <c:pt idx="8410">
                  <c:v>-1239.283813</c:v>
                </c:pt>
                <c:pt idx="8411">
                  <c:v>-1239.2166749999999</c:v>
                </c:pt>
                <c:pt idx="8412">
                  <c:v>-1239.1491699999999</c:v>
                </c:pt>
                <c:pt idx="8413">
                  <c:v>-1239.0812989999999</c:v>
                </c:pt>
                <c:pt idx="8414">
                  <c:v>-1239.0133060000001</c:v>
                </c:pt>
                <c:pt idx="8415">
                  <c:v>-1238.944702</c:v>
                </c:pt>
                <c:pt idx="8416">
                  <c:v>-1238.8760990000001</c:v>
                </c:pt>
                <c:pt idx="8417">
                  <c:v>-1238.807129</c:v>
                </c:pt>
                <c:pt idx="8418">
                  <c:v>-1238.7375489999999</c:v>
                </c:pt>
                <c:pt idx="8419">
                  <c:v>-1238.668457</c:v>
                </c:pt>
                <c:pt idx="8420">
                  <c:v>-1238.5985109999999</c:v>
                </c:pt>
                <c:pt idx="8421">
                  <c:v>-1238.528198</c:v>
                </c:pt>
                <c:pt idx="8422">
                  <c:v>-1238.4580080000001</c:v>
                </c:pt>
                <c:pt idx="8423">
                  <c:v>-1238.3873289999999</c:v>
                </c:pt>
                <c:pt idx="8424">
                  <c:v>-1238.316284</c:v>
                </c:pt>
                <c:pt idx="8425">
                  <c:v>-1238.2452390000001</c:v>
                </c:pt>
                <c:pt idx="8426">
                  <c:v>-1238.1739500000001</c:v>
                </c:pt>
                <c:pt idx="8427">
                  <c:v>-1238.102173</c:v>
                </c:pt>
                <c:pt idx="8428">
                  <c:v>-1238.0303960000001</c:v>
                </c:pt>
                <c:pt idx="8429">
                  <c:v>-1237.958374</c:v>
                </c:pt>
                <c:pt idx="8430">
                  <c:v>-1237.8858640000001</c:v>
                </c:pt>
                <c:pt idx="8431">
                  <c:v>-1237.8134769999999</c:v>
                </c:pt>
                <c:pt idx="8432">
                  <c:v>-1237.740845</c:v>
                </c:pt>
                <c:pt idx="8433">
                  <c:v>-1237.667725</c:v>
                </c:pt>
                <c:pt idx="8434">
                  <c:v>-1237.5946039999999</c:v>
                </c:pt>
                <c:pt idx="8435">
                  <c:v>-1237.520996</c:v>
                </c:pt>
                <c:pt idx="8436">
                  <c:v>-1237.44751</c:v>
                </c:pt>
                <c:pt idx="8437">
                  <c:v>-1237.3736570000001</c:v>
                </c:pt>
                <c:pt idx="8438">
                  <c:v>-1237.299683</c:v>
                </c:pt>
                <c:pt idx="8439">
                  <c:v>-1237.225586</c:v>
                </c:pt>
                <c:pt idx="8440">
                  <c:v>-1237.1511230000001</c:v>
                </c:pt>
                <c:pt idx="8441">
                  <c:v>-1237.0766599999999</c:v>
                </c:pt>
                <c:pt idx="8442">
                  <c:v>-1237.001953</c:v>
                </c:pt>
                <c:pt idx="8443">
                  <c:v>-1236.927246</c:v>
                </c:pt>
                <c:pt idx="8444">
                  <c:v>-1236.8520510000001</c:v>
                </c:pt>
                <c:pt idx="8445">
                  <c:v>-1236.7769780000001</c:v>
                </c:pt>
                <c:pt idx="8446">
                  <c:v>-1236.701904</c:v>
                </c:pt>
                <c:pt idx="8447">
                  <c:v>-1236.6263429999999</c:v>
                </c:pt>
                <c:pt idx="8448">
                  <c:v>-1236.550659</c:v>
                </c:pt>
                <c:pt idx="8449">
                  <c:v>-1236.4750979999999</c:v>
                </c:pt>
                <c:pt idx="8450">
                  <c:v>-1236.3992920000001</c:v>
                </c:pt>
                <c:pt idx="8451">
                  <c:v>-1236.3232419999999</c:v>
                </c:pt>
                <c:pt idx="8452">
                  <c:v>-1236.2475589999999</c:v>
                </c:pt>
                <c:pt idx="8453">
                  <c:v>-1236.1716309999999</c:v>
                </c:pt>
                <c:pt idx="8454">
                  <c:v>-1236.0952150000001</c:v>
                </c:pt>
                <c:pt idx="8455">
                  <c:v>-1236.0192870000001</c:v>
                </c:pt>
                <c:pt idx="8456">
                  <c:v>-1235.942749</c:v>
                </c:pt>
                <c:pt idx="8457">
                  <c:v>-1235.8664550000001</c:v>
                </c:pt>
                <c:pt idx="8458">
                  <c:v>-1235.790039</c:v>
                </c:pt>
                <c:pt idx="8459">
                  <c:v>-1235.713379</c:v>
                </c:pt>
                <c:pt idx="8460">
                  <c:v>-1235.6369629999999</c:v>
                </c:pt>
                <c:pt idx="8461">
                  <c:v>-1235.5604249999999</c:v>
                </c:pt>
                <c:pt idx="8462">
                  <c:v>-1235.4838870000001</c:v>
                </c:pt>
                <c:pt idx="8463">
                  <c:v>-1235.4072269999999</c:v>
                </c:pt>
                <c:pt idx="8464">
                  <c:v>-1235.3304439999999</c:v>
                </c:pt>
                <c:pt idx="8465">
                  <c:v>-1235.2536620000001</c:v>
                </c:pt>
                <c:pt idx="8466">
                  <c:v>-1235.177246</c:v>
                </c:pt>
                <c:pt idx="8467">
                  <c:v>-1235.100342</c:v>
                </c:pt>
                <c:pt idx="8468">
                  <c:v>-1235.023682</c:v>
                </c:pt>
                <c:pt idx="8469">
                  <c:v>-1234.9470209999999</c:v>
                </c:pt>
                <c:pt idx="8470">
                  <c:v>-1234.870361</c:v>
                </c:pt>
                <c:pt idx="8471">
                  <c:v>-1234.793823</c:v>
                </c:pt>
                <c:pt idx="8472">
                  <c:v>-1234.7172849999999</c:v>
                </c:pt>
                <c:pt idx="8473">
                  <c:v>-1234.6405030000001</c:v>
                </c:pt>
                <c:pt idx="8474">
                  <c:v>-1234.5642089999999</c:v>
                </c:pt>
                <c:pt idx="8475">
                  <c:v>-1234.4876710000001</c:v>
                </c:pt>
                <c:pt idx="8476">
                  <c:v>-1234.4113769999999</c:v>
                </c:pt>
                <c:pt idx="8477">
                  <c:v>-1234.3350829999999</c:v>
                </c:pt>
                <c:pt idx="8478">
                  <c:v>-1234.258789</c:v>
                </c:pt>
                <c:pt idx="8479">
                  <c:v>-1234.1826169999999</c:v>
                </c:pt>
                <c:pt idx="8480">
                  <c:v>-1234.106689</c:v>
                </c:pt>
                <c:pt idx="8481">
                  <c:v>-1234.0306399999999</c:v>
                </c:pt>
                <c:pt idx="8482">
                  <c:v>-1233.9548339999999</c:v>
                </c:pt>
                <c:pt idx="8483">
                  <c:v>-1233.87915</c:v>
                </c:pt>
                <c:pt idx="8484">
                  <c:v>-1233.8035890000001</c:v>
                </c:pt>
                <c:pt idx="8485">
                  <c:v>-1233.7280270000001</c:v>
                </c:pt>
                <c:pt idx="8486">
                  <c:v>-1233.652832</c:v>
                </c:pt>
                <c:pt idx="8487">
                  <c:v>-1233.577393</c:v>
                </c:pt>
                <c:pt idx="8488">
                  <c:v>-1233.502686</c:v>
                </c:pt>
                <c:pt idx="8489">
                  <c:v>-1233.42749</c:v>
                </c:pt>
                <c:pt idx="8490">
                  <c:v>-1233.3530270000001</c:v>
                </c:pt>
                <c:pt idx="8491">
                  <c:v>-1233.278442</c:v>
                </c:pt>
                <c:pt idx="8492">
                  <c:v>-1233.2039789999999</c:v>
                </c:pt>
                <c:pt idx="8493">
                  <c:v>-1233.129639</c:v>
                </c:pt>
                <c:pt idx="8494">
                  <c:v>-1233.05603</c:v>
                </c:pt>
                <c:pt idx="8495">
                  <c:v>-1232.9820560000001</c:v>
                </c:pt>
                <c:pt idx="8496">
                  <c:v>-1232.908447</c:v>
                </c:pt>
                <c:pt idx="8497">
                  <c:v>-1232.834961</c:v>
                </c:pt>
                <c:pt idx="8498">
                  <c:v>-1232.7619629999999</c:v>
                </c:pt>
                <c:pt idx="8499">
                  <c:v>-1232.6888429999999</c:v>
                </c:pt>
                <c:pt idx="8500">
                  <c:v>-1232.6163329999999</c:v>
                </c:pt>
                <c:pt idx="8501">
                  <c:v>-1232.5439449999999</c:v>
                </c:pt>
                <c:pt idx="8502">
                  <c:v>-1232.471558</c:v>
                </c:pt>
                <c:pt idx="8503">
                  <c:v>-1232.3999020000001</c:v>
                </c:pt>
                <c:pt idx="8504">
                  <c:v>-1232.3282469999999</c:v>
                </c:pt>
                <c:pt idx="8505">
                  <c:v>-1232.2569579999999</c:v>
                </c:pt>
                <c:pt idx="8506">
                  <c:v>-1232.185913</c:v>
                </c:pt>
                <c:pt idx="8507">
                  <c:v>-1232.11499</c:v>
                </c:pt>
                <c:pt idx="8508">
                  <c:v>-1232.044678</c:v>
                </c:pt>
                <c:pt idx="8509">
                  <c:v>-1231.974487</c:v>
                </c:pt>
                <c:pt idx="8510">
                  <c:v>-1231.9045410000001</c:v>
                </c:pt>
                <c:pt idx="8511">
                  <c:v>-1231.8348390000001</c:v>
                </c:pt>
                <c:pt idx="8512">
                  <c:v>-1231.7657469999999</c:v>
                </c:pt>
                <c:pt idx="8513">
                  <c:v>-1231.6970209999999</c:v>
                </c:pt>
                <c:pt idx="8514">
                  <c:v>-1231.6285399999999</c:v>
                </c:pt>
                <c:pt idx="8515">
                  <c:v>-1231.5600589999999</c:v>
                </c:pt>
                <c:pt idx="8516">
                  <c:v>-1231.4925539999999</c:v>
                </c:pt>
                <c:pt idx="8517">
                  <c:v>-1231.4251710000001</c:v>
                </c:pt>
                <c:pt idx="8518">
                  <c:v>-1231.3580320000001</c:v>
                </c:pt>
                <c:pt idx="8519">
                  <c:v>-1231.2913820000001</c:v>
                </c:pt>
                <c:pt idx="8520">
                  <c:v>-1231.2250979999999</c:v>
                </c:pt>
                <c:pt idx="8521">
                  <c:v>-1231.1594239999999</c:v>
                </c:pt>
                <c:pt idx="8522">
                  <c:v>-1231.09375</c:v>
                </c:pt>
                <c:pt idx="8523">
                  <c:v>-1231.0288089999999</c:v>
                </c:pt>
                <c:pt idx="8524">
                  <c:v>-1230.9642329999999</c:v>
                </c:pt>
                <c:pt idx="8525">
                  <c:v>-1230.900269</c:v>
                </c:pt>
                <c:pt idx="8526">
                  <c:v>-1230.8364260000001</c:v>
                </c:pt>
                <c:pt idx="8527">
                  <c:v>-1230.7729489999999</c:v>
                </c:pt>
                <c:pt idx="8528">
                  <c:v>-1230.710327</c:v>
                </c:pt>
                <c:pt idx="8529">
                  <c:v>-1230.647827</c:v>
                </c:pt>
                <c:pt idx="8530">
                  <c:v>-1230.5860600000001</c:v>
                </c:pt>
                <c:pt idx="8531">
                  <c:v>-1230.524658</c:v>
                </c:pt>
                <c:pt idx="8532">
                  <c:v>-1230.463745</c:v>
                </c:pt>
                <c:pt idx="8533">
                  <c:v>-1230.4033199999999</c:v>
                </c:pt>
                <c:pt idx="8534">
                  <c:v>-1230.3432620000001</c:v>
                </c:pt>
                <c:pt idx="8535">
                  <c:v>-1230.283813</c:v>
                </c:pt>
                <c:pt idx="8536">
                  <c:v>-1230.2248540000001</c:v>
                </c:pt>
                <c:pt idx="8537">
                  <c:v>-1230.166626</c:v>
                </c:pt>
                <c:pt idx="8538">
                  <c:v>-1230.1087649999999</c:v>
                </c:pt>
                <c:pt idx="8539">
                  <c:v>-1230.0513920000001</c:v>
                </c:pt>
                <c:pt idx="8540">
                  <c:v>-1229.9945070000001</c:v>
                </c:pt>
                <c:pt idx="8541">
                  <c:v>-1229.9385990000001</c:v>
                </c:pt>
                <c:pt idx="8542">
                  <c:v>-1229.8828129999999</c:v>
                </c:pt>
                <c:pt idx="8543">
                  <c:v>-1229.8276370000001</c:v>
                </c:pt>
                <c:pt idx="8544">
                  <c:v>-1229.7730710000001</c:v>
                </c:pt>
                <c:pt idx="8545">
                  <c:v>-1229.7188719999999</c:v>
                </c:pt>
                <c:pt idx="8546">
                  <c:v>-1229.6655270000001</c:v>
                </c:pt>
                <c:pt idx="8547">
                  <c:v>-1229.612793</c:v>
                </c:pt>
                <c:pt idx="8548">
                  <c:v>-1229.5607910000001</c:v>
                </c:pt>
                <c:pt idx="8549">
                  <c:v>-1229.5092770000001</c:v>
                </c:pt>
                <c:pt idx="8550">
                  <c:v>-1229.458374</c:v>
                </c:pt>
                <c:pt idx="8551">
                  <c:v>-1229.4077150000001</c:v>
                </c:pt>
                <c:pt idx="8552">
                  <c:v>-1229.3580320000001</c:v>
                </c:pt>
                <c:pt idx="8553">
                  <c:v>-1229.3089600000001</c:v>
                </c:pt>
                <c:pt idx="8554">
                  <c:v>-1229.2607419999999</c:v>
                </c:pt>
                <c:pt idx="8555">
                  <c:v>-1229.212769</c:v>
                </c:pt>
                <c:pt idx="8556">
                  <c:v>-1229.165405</c:v>
                </c:pt>
                <c:pt idx="8557">
                  <c:v>-1229.118774</c:v>
                </c:pt>
                <c:pt idx="8558">
                  <c:v>-1229.07312</c:v>
                </c:pt>
                <c:pt idx="8559">
                  <c:v>-1229.027832</c:v>
                </c:pt>
                <c:pt idx="8560">
                  <c:v>-1228.9835210000001</c:v>
                </c:pt>
                <c:pt idx="8561">
                  <c:v>-1228.9395750000001</c:v>
                </c:pt>
                <c:pt idx="8562">
                  <c:v>-1228.896362</c:v>
                </c:pt>
                <c:pt idx="8563">
                  <c:v>-1228.8538820000001</c:v>
                </c:pt>
                <c:pt idx="8564">
                  <c:v>-1228.812134</c:v>
                </c:pt>
                <c:pt idx="8565">
                  <c:v>-1228.77124</c:v>
                </c:pt>
                <c:pt idx="8566">
                  <c:v>-1228.7307129999999</c:v>
                </c:pt>
                <c:pt idx="8567">
                  <c:v>-1228.690918</c:v>
                </c:pt>
                <c:pt idx="8568">
                  <c:v>-1228.6521</c:v>
                </c:pt>
                <c:pt idx="8569">
                  <c:v>-1228.6137699999999</c:v>
                </c:pt>
                <c:pt idx="8570">
                  <c:v>-1228.576294</c:v>
                </c:pt>
                <c:pt idx="8571">
                  <c:v>-1228.539673</c:v>
                </c:pt>
                <c:pt idx="8572">
                  <c:v>-1228.5036620000001</c:v>
                </c:pt>
                <c:pt idx="8573">
                  <c:v>-1228.4686280000001</c:v>
                </c:pt>
                <c:pt idx="8574">
                  <c:v>-1228.4343260000001</c:v>
                </c:pt>
                <c:pt idx="8575">
                  <c:v>-1228.400635</c:v>
                </c:pt>
                <c:pt idx="8576">
                  <c:v>-1228.3675539999999</c:v>
                </c:pt>
                <c:pt idx="8577">
                  <c:v>-1228.3355710000001</c:v>
                </c:pt>
                <c:pt idx="8578">
                  <c:v>-1228.3041989999999</c:v>
                </c:pt>
                <c:pt idx="8579">
                  <c:v>-1228.273682</c:v>
                </c:pt>
                <c:pt idx="8580">
                  <c:v>-1228.2436520000001</c:v>
                </c:pt>
                <c:pt idx="8581">
                  <c:v>-1228.2148440000001</c:v>
                </c:pt>
                <c:pt idx="8582">
                  <c:v>-1228.1864009999999</c:v>
                </c:pt>
                <c:pt idx="8583">
                  <c:v>-1228.1591800000001</c:v>
                </c:pt>
                <c:pt idx="8584">
                  <c:v>-1228.132568</c:v>
                </c:pt>
                <c:pt idx="8585">
                  <c:v>-1228.106689</c:v>
                </c:pt>
                <c:pt idx="8586">
                  <c:v>-1228.0820309999999</c:v>
                </c:pt>
                <c:pt idx="8587">
                  <c:v>-1228.0577390000001</c:v>
                </c:pt>
                <c:pt idx="8588">
                  <c:v>-1228.034302</c:v>
                </c:pt>
                <c:pt idx="8589">
                  <c:v>-1228.0119629999999</c:v>
                </c:pt>
                <c:pt idx="8590">
                  <c:v>-1227.98999</c:v>
                </c:pt>
                <c:pt idx="8591">
                  <c:v>-1227.9692379999999</c:v>
                </c:pt>
                <c:pt idx="8592">
                  <c:v>-1227.9494629999999</c:v>
                </c:pt>
                <c:pt idx="8593">
                  <c:v>-1227.9301760000001</c:v>
                </c:pt>
                <c:pt idx="8594">
                  <c:v>-1227.9117429999999</c:v>
                </c:pt>
                <c:pt idx="8595">
                  <c:v>-1227.8946530000001</c:v>
                </c:pt>
                <c:pt idx="8596">
                  <c:v>-1227.878052</c:v>
                </c:pt>
                <c:pt idx="8597">
                  <c:v>-1227.862061</c:v>
                </c:pt>
                <c:pt idx="8598">
                  <c:v>-1227.847168</c:v>
                </c:pt>
                <c:pt idx="8599">
                  <c:v>-1227.8332519999999</c:v>
                </c:pt>
                <c:pt idx="8600">
                  <c:v>-1227.820068</c:v>
                </c:pt>
                <c:pt idx="8601">
                  <c:v>-1227.8077390000001</c:v>
                </c:pt>
                <c:pt idx="8602">
                  <c:v>-1227.7963870000001</c:v>
                </c:pt>
                <c:pt idx="8603">
                  <c:v>-1227.785889</c:v>
                </c:pt>
                <c:pt idx="8604">
                  <c:v>-1227.7761230000001</c:v>
                </c:pt>
                <c:pt idx="8605">
                  <c:v>-1227.767578</c:v>
                </c:pt>
                <c:pt idx="8606">
                  <c:v>-1227.7595209999999</c:v>
                </c:pt>
                <c:pt idx="8607">
                  <c:v>-1227.752686</c:v>
                </c:pt>
                <c:pt idx="8608">
                  <c:v>-1227.746582</c:v>
                </c:pt>
                <c:pt idx="8609">
                  <c:v>-1227.741211</c:v>
                </c:pt>
                <c:pt idx="8610">
                  <c:v>-1227.736938</c:v>
                </c:pt>
                <c:pt idx="8611">
                  <c:v>-1227.7337649999999</c:v>
                </c:pt>
                <c:pt idx="8612">
                  <c:v>-1227.7307129999999</c:v>
                </c:pt>
                <c:pt idx="8613">
                  <c:v>-1227.72937</c:v>
                </c:pt>
                <c:pt idx="8614">
                  <c:v>-1227.7282709999999</c:v>
                </c:pt>
                <c:pt idx="8615">
                  <c:v>-1227.728638</c:v>
                </c:pt>
                <c:pt idx="8616">
                  <c:v>-1227.729736</c:v>
                </c:pt>
                <c:pt idx="8617">
                  <c:v>-1227.731689</c:v>
                </c:pt>
                <c:pt idx="8618">
                  <c:v>-1227.734375</c:v>
                </c:pt>
                <c:pt idx="8619">
                  <c:v>-1227.738159</c:v>
                </c:pt>
                <c:pt idx="8620">
                  <c:v>-1227.7430420000001</c:v>
                </c:pt>
                <c:pt idx="8621">
                  <c:v>-1227.7486570000001</c:v>
                </c:pt>
                <c:pt idx="8622">
                  <c:v>-1227.7551269999999</c:v>
                </c:pt>
                <c:pt idx="8623">
                  <c:v>-1227.762573</c:v>
                </c:pt>
                <c:pt idx="8624">
                  <c:v>-1227.770874</c:v>
                </c:pt>
                <c:pt idx="8625">
                  <c:v>-1227.7801509999999</c:v>
                </c:pt>
                <c:pt idx="8626">
                  <c:v>-1227.7901609999999</c:v>
                </c:pt>
                <c:pt idx="8627">
                  <c:v>-1227.8013920000001</c:v>
                </c:pt>
                <c:pt idx="8628">
                  <c:v>-1227.813232</c:v>
                </c:pt>
                <c:pt idx="8629">
                  <c:v>-1227.8260499999999</c:v>
                </c:pt>
                <c:pt idx="8630">
                  <c:v>-1227.8398440000001</c:v>
                </c:pt>
                <c:pt idx="8631">
                  <c:v>-1227.8544919999999</c:v>
                </c:pt>
                <c:pt idx="8632">
                  <c:v>-1227.8704829999999</c:v>
                </c:pt>
                <c:pt idx="8633">
                  <c:v>-1227.8869629999999</c:v>
                </c:pt>
                <c:pt idx="8634">
                  <c:v>-1227.904297</c:v>
                </c:pt>
                <c:pt idx="8635">
                  <c:v>-1227.9223629999999</c:v>
                </c:pt>
                <c:pt idx="8636">
                  <c:v>-1227.9417719999999</c:v>
                </c:pt>
                <c:pt idx="8637">
                  <c:v>-1227.961914</c:v>
                </c:pt>
                <c:pt idx="8638">
                  <c:v>-1227.9830320000001</c:v>
                </c:pt>
                <c:pt idx="8639">
                  <c:v>-1228.0048830000001</c:v>
                </c:pt>
                <c:pt idx="8640">
                  <c:v>-1228.0279539999999</c:v>
                </c:pt>
                <c:pt idx="8641">
                  <c:v>-1228.0517580000001</c:v>
                </c:pt>
                <c:pt idx="8642">
                  <c:v>-1228.076172</c:v>
                </c:pt>
                <c:pt idx="8643">
                  <c:v>-1228.101807</c:v>
                </c:pt>
                <c:pt idx="8644">
                  <c:v>-1228.1281739999999</c:v>
                </c:pt>
                <c:pt idx="8645">
                  <c:v>-1228.155884</c:v>
                </c:pt>
                <c:pt idx="8646">
                  <c:v>-1228.184082</c:v>
                </c:pt>
                <c:pt idx="8647">
                  <c:v>-1228.2132570000001</c:v>
                </c:pt>
                <c:pt idx="8648">
                  <c:v>-1228.243164</c:v>
                </c:pt>
                <c:pt idx="8649">
                  <c:v>-1228.274414</c:v>
                </c:pt>
                <c:pt idx="8650">
                  <c:v>-1228.30603</c:v>
                </c:pt>
                <c:pt idx="8651">
                  <c:v>-1228.3386230000001</c:v>
                </c:pt>
                <c:pt idx="8652">
                  <c:v>-1228.372192</c:v>
                </c:pt>
                <c:pt idx="8653">
                  <c:v>-1228.4067379999999</c:v>
                </c:pt>
                <c:pt idx="8654">
                  <c:v>-1228.4420170000001</c:v>
                </c:pt>
                <c:pt idx="8655">
                  <c:v>-1228.4782709999999</c:v>
                </c:pt>
                <c:pt idx="8656">
                  <c:v>-1228.5151370000001</c:v>
                </c:pt>
                <c:pt idx="8657">
                  <c:v>-1228.553101</c:v>
                </c:pt>
                <c:pt idx="8658">
                  <c:v>-1228.591919</c:v>
                </c:pt>
                <c:pt idx="8659">
                  <c:v>-1228.6317140000001</c:v>
                </c:pt>
                <c:pt idx="8660">
                  <c:v>-1228.6719969999999</c:v>
                </c:pt>
                <c:pt idx="8661">
                  <c:v>-1228.713745</c:v>
                </c:pt>
                <c:pt idx="8662">
                  <c:v>-1228.755981</c:v>
                </c:pt>
                <c:pt idx="8663">
                  <c:v>-1228.798706</c:v>
                </c:pt>
                <c:pt idx="8664">
                  <c:v>-1228.8427730000001</c:v>
                </c:pt>
                <c:pt idx="8665">
                  <c:v>-1228.8874510000001</c:v>
                </c:pt>
                <c:pt idx="8666">
                  <c:v>-1228.932861</c:v>
                </c:pt>
                <c:pt idx="8667">
                  <c:v>-1228.9792480000001</c:v>
                </c:pt>
                <c:pt idx="8668">
                  <c:v>-1229.0263669999999</c:v>
                </c:pt>
                <c:pt idx="8669">
                  <c:v>-1229.074707</c:v>
                </c:pt>
                <c:pt idx="8670">
                  <c:v>-1229.123169</c:v>
                </c:pt>
                <c:pt idx="8671">
                  <c:v>-1229.1729740000001</c:v>
                </c:pt>
                <c:pt idx="8672">
                  <c:v>-1229.223389</c:v>
                </c:pt>
                <c:pt idx="8673">
                  <c:v>-1229.274658</c:v>
                </c:pt>
                <c:pt idx="8674">
                  <c:v>-1229.3266599999999</c:v>
                </c:pt>
                <c:pt idx="8675">
                  <c:v>-1229.3793949999999</c:v>
                </c:pt>
                <c:pt idx="8676">
                  <c:v>-1229.432861</c:v>
                </c:pt>
                <c:pt idx="8677">
                  <c:v>-1229.487183</c:v>
                </c:pt>
                <c:pt idx="8678">
                  <c:v>-1229.5424800000001</c:v>
                </c:pt>
                <c:pt idx="8679">
                  <c:v>-1229.598389</c:v>
                </c:pt>
                <c:pt idx="8680">
                  <c:v>-1229.6547849999999</c:v>
                </c:pt>
                <c:pt idx="8681">
                  <c:v>-1229.712158</c:v>
                </c:pt>
                <c:pt idx="8682">
                  <c:v>-1229.7703859999999</c:v>
                </c:pt>
                <c:pt idx="8683">
                  <c:v>-1229.8292240000001</c:v>
                </c:pt>
                <c:pt idx="8684">
                  <c:v>-1229.888794</c:v>
                </c:pt>
                <c:pt idx="8685">
                  <c:v>-1229.948975</c:v>
                </c:pt>
                <c:pt idx="8686">
                  <c:v>-1230.009888</c:v>
                </c:pt>
                <c:pt idx="8687">
                  <c:v>-1230.071655</c:v>
                </c:pt>
                <c:pt idx="8688">
                  <c:v>-1230.134033</c:v>
                </c:pt>
                <c:pt idx="8689">
                  <c:v>-1230.1972659999999</c:v>
                </c:pt>
                <c:pt idx="8690">
                  <c:v>-1230.2611079999999</c:v>
                </c:pt>
                <c:pt idx="8691">
                  <c:v>-1230.3256839999999</c:v>
                </c:pt>
                <c:pt idx="8692">
                  <c:v>-1230.3907469999999</c:v>
                </c:pt>
                <c:pt idx="8693">
                  <c:v>-1230.456543</c:v>
                </c:pt>
                <c:pt idx="8694">
                  <c:v>-1230.5229489999999</c:v>
                </c:pt>
                <c:pt idx="8695">
                  <c:v>-1230.5902100000001</c:v>
                </c:pt>
                <c:pt idx="8696">
                  <c:v>-1230.6579589999999</c:v>
                </c:pt>
                <c:pt idx="8697">
                  <c:v>-1230.7261960000001</c:v>
                </c:pt>
                <c:pt idx="8698">
                  <c:v>-1230.795288</c:v>
                </c:pt>
                <c:pt idx="8699">
                  <c:v>-1230.865112</c:v>
                </c:pt>
                <c:pt idx="8700">
                  <c:v>-1230.9351810000001</c:v>
                </c:pt>
                <c:pt idx="8701">
                  <c:v>-1231.005981</c:v>
                </c:pt>
                <c:pt idx="8702">
                  <c:v>-1231.0775149999999</c:v>
                </c:pt>
                <c:pt idx="8703">
                  <c:v>-1231.1495359999999</c:v>
                </c:pt>
                <c:pt idx="8704">
                  <c:v>-1231.2220460000001</c:v>
                </c:pt>
                <c:pt idx="8705">
                  <c:v>-1231.2954099999999</c:v>
                </c:pt>
                <c:pt idx="8706">
                  <c:v>-1231.3691409999999</c:v>
                </c:pt>
                <c:pt idx="8707">
                  <c:v>-1231.443481</c:v>
                </c:pt>
                <c:pt idx="8708">
                  <c:v>-1231.5185550000001</c:v>
                </c:pt>
                <c:pt idx="8709">
                  <c:v>-1231.5939940000001</c:v>
                </c:pt>
                <c:pt idx="8710">
                  <c:v>-1231.6697999999999</c:v>
                </c:pt>
                <c:pt idx="8711">
                  <c:v>-1231.7463379999999</c:v>
                </c:pt>
                <c:pt idx="8712">
                  <c:v>-1231.8233640000001</c:v>
                </c:pt>
                <c:pt idx="8713">
                  <c:v>-1231.901001</c:v>
                </c:pt>
                <c:pt idx="8714">
                  <c:v>-1231.979126</c:v>
                </c:pt>
                <c:pt idx="8715">
                  <c:v>-1232.0573730000001</c:v>
                </c:pt>
                <c:pt idx="8716">
                  <c:v>-1232.136475</c:v>
                </c:pt>
                <c:pt idx="8717">
                  <c:v>-1232.215942</c:v>
                </c:pt>
                <c:pt idx="8718">
                  <c:v>-1232.2958980000001</c:v>
                </c:pt>
                <c:pt idx="8719">
                  <c:v>-1232.3760990000001</c:v>
                </c:pt>
                <c:pt idx="8720">
                  <c:v>-1232.4566649999999</c:v>
                </c:pt>
                <c:pt idx="8721">
                  <c:v>-1232.537842</c:v>
                </c:pt>
                <c:pt idx="8722">
                  <c:v>-1232.6195070000001</c:v>
                </c:pt>
                <c:pt idx="8723">
                  <c:v>-1232.7016599999999</c:v>
                </c:pt>
                <c:pt idx="8724">
                  <c:v>-1232.783813</c:v>
                </c:pt>
                <c:pt idx="8725">
                  <c:v>-1232.866943</c:v>
                </c:pt>
                <c:pt idx="8726">
                  <c:v>-1232.950073</c:v>
                </c:pt>
                <c:pt idx="8727">
                  <c:v>-1233.033447</c:v>
                </c:pt>
                <c:pt idx="8728">
                  <c:v>-1233.117432</c:v>
                </c:pt>
                <c:pt idx="8729">
                  <c:v>-1233.2016599999999</c:v>
                </c:pt>
                <c:pt idx="8730">
                  <c:v>-1233.286255</c:v>
                </c:pt>
                <c:pt idx="8731">
                  <c:v>-1233.3709719999999</c:v>
                </c:pt>
                <c:pt idx="8732">
                  <c:v>-1233.456543</c:v>
                </c:pt>
                <c:pt idx="8733">
                  <c:v>-1233.5419919999999</c:v>
                </c:pt>
                <c:pt idx="8734">
                  <c:v>-1233.6279300000001</c:v>
                </c:pt>
                <c:pt idx="8735">
                  <c:v>-1233.7138669999999</c:v>
                </c:pt>
                <c:pt idx="8736">
                  <c:v>-1233.8004149999999</c:v>
                </c:pt>
                <c:pt idx="8737">
                  <c:v>-1233.887207</c:v>
                </c:pt>
                <c:pt idx="8738">
                  <c:v>-1233.974121</c:v>
                </c:pt>
                <c:pt idx="8739">
                  <c:v>-1234.0614009999999</c:v>
                </c:pt>
                <c:pt idx="8740">
                  <c:v>-1234.1488039999999</c:v>
                </c:pt>
                <c:pt idx="8741">
                  <c:v>-1234.2364500000001</c:v>
                </c:pt>
                <c:pt idx="8742">
                  <c:v>-1234.324341</c:v>
                </c:pt>
                <c:pt idx="8743">
                  <c:v>-1234.4123540000001</c:v>
                </c:pt>
                <c:pt idx="8744">
                  <c:v>-1234.500732</c:v>
                </c:pt>
                <c:pt idx="8745">
                  <c:v>-1234.5892329999999</c:v>
                </c:pt>
                <c:pt idx="8746">
                  <c:v>-1234.6779790000001</c:v>
                </c:pt>
                <c:pt idx="8747">
                  <c:v>-1234.7667240000001</c:v>
                </c:pt>
                <c:pt idx="8748">
                  <c:v>-1234.8558350000001</c:v>
                </c:pt>
                <c:pt idx="8749">
                  <c:v>-1234.945068</c:v>
                </c:pt>
                <c:pt idx="8750">
                  <c:v>-1235.0341800000001</c:v>
                </c:pt>
                <c:pt idx="8751">
                  <c:v>-1235.1236570000001</c:v>
                </c:pt>
                <c:pt idx="8752">
                  <c:v>-1235.213135</c:v>
                </c:pt>
                <c:pt idx="8753">
                  <c:v>-1235.3027340000001</c:v>
                </c:pt>
                <c:pt idx="8754">
                  <c:v>-1235.392456</c:v>
                </c:pt>
                <c:pt idx="8755">
                  <c:v>-1235.482178</c:v>
                </c:pt>
                <c:pt idx="8756">
                  <c:v>-1235.5720209999999</c:v>
                </c:pt>
                <c:pt idx="8757">
                  <c:v>-1235.661865</c:v>
                </c:pt>
                <c:pt idx="8758">
                  <c:v>-1235.751831</c:v>
                </c:pt>
                <c:pt idx="8759">
                  <c:v>-1235.841797</c:v>
                </c:pt>
                <c:pt idx="8760">
                  <c:v>-1235.931763</c:v>
                </c:pt>
                <c:pt idx="8761">
                  <c:v>-1236.021851</c:v>
                </c:pt>
                <c:pt idx="8762">
                  <c:v>-1236.1118160000001</c:v>
                </c:pt>
                <c:pt idx="8763">
                  <c:v>-1236.2017820000001</c:v>
                </c:pt>
                <c:pt idx="8764">
                  <c:v>-1236.2917480000001</c:v>
                </c:pt>
                <c:pt idx="8765">
                  <c:v>-1236.381836</c:v>
                </c:pt>
                <c:pt idx="8766">
                  <c:v>-1236.4720460000001</c:v>
                </c:pt>
                <c:pt idx="8767">
                  <c:v>-1236.561768</c:v>
                </c:pt>
                <c:pt idx="8768">
                  <c:v>-1236.6517329999999</c:v>
                </c:pt>
                <c:pt idx="8769">
                  <c:v>-1236.7413329999999</c:v>
                </c:pt>
                <c:pt idx="8770">
                  <c:v>-1236.831177</c:v>
                </c:pt>
                <c:pt idx="8771">
                  <c:v>-1236.9208980000001</c:v>
                </c:pt>
                <c:pt idx="8772">
                  <c:v>-1237.01062</c:v>
                </c:pt>
                <c:pt idx="8773">
                  <c:v>-1237.099731</c:v>
                </c:pt>
                <c:pt idx="8774">
                  <c:v>-1237.189331</c:v>
                </c:pt>
                <c:pt idx="8775">
                  <c:v>-1237.278687</c:v>
                </c:pt>
                <c:pt idx="8776">
                  <c:v>-1237.3676760000001</c:v>
                </c:pt>
                <c:pt idx="8777">
                  <c:v>-1237.456543</c:v>
                </c:pt>
                <c:pt idx="8778">
                  <c:v>-1237.5454099999999</c:v>
                </c:pt>
                <c:pt idx="8779">
                  <c:v>-1237.634033</c:v>
                </c:pt>
                <c:pt idx="8780">
                  <c:v>-1237.7222899999999</c:v>
                </c:pt>
                <c:pt idx="8781">
                  <c:v>-1237.8104249999999</c:v>
                </c:pt>
                <c:pt idx="8782">
                  <c:v>-1237.8984379999999</c:v>
                </c:pt>
                <c:pt idx="8783">
                  <c:v>-1237.986328</c:v>
                </c:pt>
                <c:pt idx="8784">
                  <c:v>-1238.073975</c:v>
                </c:pt>
                <c:pt idx="8785">
                  <c:v>-1238.1613769999999</c:v>
                </c:pt>
                <c:pt idx="8786">
                  <c:v>-1238.2486570000001</c:v>
                </c:pt>
                <c:pt idx="8787">
                  <c:v>-1238.335327</c:v>
                </c:pt>
                <c:pt idx="8788">
                  <c:v>-1238.4219969999999</c:v>
                </c:pt>
                <c:pt idx="8789">
                  <c:v>-1238.508423</c:v>
                </c:pt>
                <c:pt idx="8790">
                  <c:v>-1238.594116</c:v>
                </c:pt>
                <c:pt idx="8791">
                  <c:v>-1238.6801760000001</c:v>
                </c:pt>
                <c:pt idx="8792">
                  <c:v>-1238.765625</c:v>
                </c:pt>
                <c:pt idx="8793">
                  <c:v>-1238.8508300000001</c:v>
                </c:pt>
                <c:pt idx="8794">
                  <c:v>-1238.935669</c:v>
                </c:pt>
                <c:pt idx="8795">
                  <c:v>-1239.0201420000001</c:v>
                </c:pt>
                <c:pt idx="8796">
                  <c:v>-1239.1044919999999</c:v>
                </c:pt>
                <c:pt idx="8797">
                  <c:v>-1239.1884769999999</c:v>
                </c:pt>
                <c:pt idx="8798">
                  <c:v>-1239.271851</c:v>
                </c:pt>
                <c:pt idx="8799">
                  <c:v>-1239.3551030000001</c:v>
                </c:pt>
                <c:pt idx="8800">
                  <c:v>-1239.4379879999999</c:v>
                </c:pt>
                <c:pt idx="8801">
                  <c:v>-1239.5203859999999</c:v>
                </c:pt>
                <c:pt idx="8802">
                  <c:v>-1239.602173</c:v>
                </c:pt>
                <c:pt idx="8803">
                  <c:v>-1239.6838379999999</c:v>
                </c:pt>
                <c:pt idx="8804">
                  <c:v>-1239.7651370000001</c:v>
                </c:pt>
                <c:pt idx="8805">
                  <c:v>-1239.845947</c:v>
                </c:pt>
                <c:pt idx="8806">
                  <c:v>-1239.9262699999999</c:v>
                </c:pt>
                <c:pt idx="8807">
                  <c:v>-1240.006226</c:v>
                </c:pt>
                <c:pt idx="8808">
                  <c:v>-1240.0855710000001</c:v>
                </c:pt>
                <c:pt idx="8809">
                  <c:v>-1240.164673</c:v>
                </c:pt>
                <c:pt idx="8810">
                  <c:v>-1240.2432859999999</c:v>
                </c:pt>
                <c:pt idx="8811">
                  <c:v>-1240.321289</c:v>
                </c:pt>
                <c:pt idx="8812">
                  <c:v>-1240.3988039999999</c:v>
                </c:pt>
                <c:pt idx="8813">
                  <c:v>-1240.4760739999999</c:v>
                </c:pt>
                <c:pt idx="8814">
                  <c:v>-1240.5527340000001</c:v>
                </c:pt>
                <c:pt idx="8815">
                  <c:v>-1240.6290280000001</c:v>
                </c:pt>
                <c:pt idx="8816">
                  <c:v>-1240.704712</c:v>
                </c:pt>
                <c:pt idx="8817">
                  <c:v>-1240.779419</c:v>
                </c:pt>
                <c:pt idx="8818">
                  <c:v>-1240.854126</c:v>
                </c:pt>
                <c:pt idx="8819">
                  <c:v>-1240.928101</c:v>
                </c:pt>
                <c:pt idx="8820">
                  <c:v>-1241.001587</c:v>
                </c:pt>
                <c:pt idx="8821">
                  <c:v>-1241.0744629999999</c:v>
                </c:pt>
                <c:pt idx="8822">
                  <c:v>-1241.1467290000001</c:v>
                </c:pt>
                <c:pt idx="8823">
                  <c:v>-1241.21875</c:v>
                </c:pt>
                <c:pt idx="8824">
                  <c:v>-1241.2899170000001</c:v>
                </c:pt>
                <c:pt idx="8825">
                  <c:v>-1241.3604740000001</c:v>
                </c:pt>
                <c:pt idx="8826">
                  <c:v>-1241.4305420000001</c:v>
                </c:pt>
                <c:pt idx="8827">
                  <c:v>-1241.4998780000001</c:v>
                </c:pt>
                <c:pt idx="8828">
                  <c:v>-1241.568726</c:v>
                </c:pt>
                <c:pt idx="8829">
                  <c:v>-1241.636841</c:v>
                </c:pt>
                <c:pt idx="8830">
                  <c:v>-1241.704346</c:v>
                </c:pt>
                <c:pt idx="8831">
                  <c:v>-1241.771362</c:v>
                </c:pt>
                <c:pt idx="8832">
                  <c:v>-1241.837524</c:v>
                </c:pt>
                <c:pt idx="8833">
                  <c:v>-1241.903564</c:v>
                </c:pt>
                <c:pt idx="8834">
                  <c:v>-1241.9685059999999</c:v>
                </c:pt>
                <c:pt idx="8835">
                  <c:v>-1242.0327150000001</c:v>
                </c:pt>
                <c:pt idx="8836">
                  <c:v>-1242.096313</c:v>
                </c:pt>
                <c:pt idx="8837">
                  <c:v>-1242.1595460000001</c:v>
                </c:pt>
                <c:pt idx="8838">
                  <c:v>-1242.2219239999999</c:v>
                </c:pt>
                <c:pt idx="8839">
                  <c:v>-1242.283447</c:v>
                </c:pt>
                <c:pt idx="8840">
                  <c:v>-1242.344482</c:v>
                </c:pt>
                <c:pt idx="8841">
                  <c:v>-1242.405029</c:v>
                </c:pt>
                <c:pt idx="8842">
                  <c:v>-1242.4642329999999</c:v>
                </c:pt>
                <c:pt idx="8843">
                  <c:v>-1242.5230710000001</c:v>
                </c:pt>
                <c:pt idx="8844">
                  <c:v>-1242.5812989999999</c:v>
                </c:pt>
                <c:pt idx="8845">
                  <c:v>-1242.6389160000001</c:v>
                </c:pt>
                <c:pt idx="8846">
                  <c:v>-1242.695557</c:v>
                </c:pt>
                <c:pt idx="8847">
                  <c:v>-1242.7517089999999</c:v>
                </c:pt>
                <c:pt idx="8848">
                  <c:v>-1242.806885</c:v>
                </c:pt>
                <c:pt idx="8849">
                  <c:v>-1242.861328</c:v>
                </c:pt>
                <c:pt idx="8850">
                  <c:v>-1242.9151609999999</c:v>
                </c:pt>
                <c:pt idx="8851">
                  <c:v>-1242.9685059999999</c:v>
                </c:pt>
                <c:pt idx="8852">
                  <c:v>-1243.02063</c:v>
                </c:pt>
                <c:pt idx="8853">
                  <c:v>-1243.071899</c:v>
                </c:pt>
                <c:pt idx="8854">
                  <c:v>-1243.1226810000001</c:v>
                </c:pt>
                <c:pt idx="8855">
                  <c:v>-1243.172607</c:v>
                </c:pt>
                <c:pt idx="8856">
                  <c:v>-1243.221802</c:v>
                </c:pt>
                <c:pt idx="8857">
                  <c:v>-1243.2705080000001</c:v>
                </c:pt>
                <c:pt idx="8858">
                  <c:v>-1243.318115</c:v>
                </c:pt>
                <c:pt idx="8859">
                  <c:v>-1243.365112</c:v>
                </c:pt>
                <c:pt idx="8860">
                  <c:v>-1243.4111330000001</c:v>
                </c:pt>
                <c:pt idx="8861">
                  <c:v>-1243.4566649999999</c:v>
                </c:pt>
                <c:pt idx="8862">
                  <c:v>-1243.501221</c:v>
                </c:pt>
                <c:pt idx="8863">
                  <c:v>-1243.5447999999999</c:v>
                </c:pt>
                <c:pt idx="8864">
                  <c:v>-1243.5876459999999</c:v>
                </c:pt>
                <c:pt idx="8865">
                  <c:v>-1243.629639</c:v>
                </c:pt>
                <c:pt idx="8866">
                  <c:v>-1243.6710210000001</c:v>
                </c:pt>
                <c:pt idx="8867">
                  <c:v>-1243.7117920000001</c:v>
                </c:pt>
                <c:pt idx="8868">
                  <c:v>-1243.7513429999999</c:v>
                </c:pt>
                <c:pt idx="8869">
                  <c:v>-1243.7899170000001</c:v>
                </c:pt>
                <c:pt idx="8870">
                  <c:v>-1243.828125</c:v>
                </c:pt>
                <c:pt idx="8871">
                  <c:v>-1243.8654790000001</c:v>
                </c:pt>
                <c:pt idx="8872">
                  <c:v>-1243.9017329999999</c:v>
                </c:pt>
                <c:pt idx="8873">
                  <c:v>-1243.9373780000001</c:v>
                </c:pt>
                <c:pt idx="8874">
                  <c:v>-1243.972168</c:v>
                </c:pt>
                <c:pt idx="8875">
                  <c:v>-1244.005981</c:v>
                </c:pt>
                <c:pt idx="8876">
                  <c:v>-1244.0389399999999</c:v>
                </c:pt>
                <c:pt idx="8877">
                  <c:v>-1244.071289</c:v>
                </c:pt>
                <c:pt idx="8878">
                  <c:v>-1244.1026609999999</c:v>
                </c:pt>
                <c:pt idx="8879">
                  <c:v>-1244.1333010000001</c:v>
                </c:pt>
                <c:pt idx="8880">
                  <c:v>-1244.162842</c:v>
                </c:pt>
                <c:pt idx="8881">
                  <c:v>-1244.1917719999999</c:v>
                </c:pt>
                <c:pt idx="8882">
                  <c:v>-1244.2200929999999</c:v>
                </c:pt>
                <c:pt idx="8883">
                  <c:v>-1244.2470699999999</c:v>
                </c:pt>
                <c:pt idx="8884">
                  <c:v>-1244.2738039999999</c:v>
                </c:pt>
                <c:pt idx="8885">
                  <c:v>-1244.299072</c:v>
                </c:pt>
                <c:pt idx="8886">
                  <c:v>-1244.323975</c:v>
                </c:pt>
                <c:pt idx="8887">
                  <c:v>-1244.3476559999999</c:v>
                </c:pt>
                <c:pt idx="8888">
                  <c:v>-1244.3706050000001</c:v>
                </c:pt>
                <c:pt idx="8889">
                  <c:v>-1244.392822</c:v>
                </c:pt>
                <c:pt idx="8890">
                  <c:v>-1244.414307</c:v>
                </c:pt>
                <c:pt idx="8891">
                  <c:v>-1244.434814</c:v>
                </c:pt>
                <c:pt idx="8892">
                  <c:v>-1244.454346</c:v>
                </c:pt>
                <c:pt idx="8893">
                  <c:v>-1244.4731449999999</c:v>
                </c:pt>
                <c:pt idx="8894">
                  <c:v>-1244.4913329999999</c:v>
                </c:pt>
                <c:pt idx="8895">
                  <c:v>-1244.5085449999999</c:v>
                </c:pt>
                <c:pt idx="8896">
                  <c:v>-1244.52478</c:v>
                </c:pt>
                <c:pt idx="8897">
                  <c:v>-1244.540405</c:v>
                </c:pt>
                <c:pt idx="8898">
                  <c:v>-1244.5551760000001</c:v>
                </c:pt>
                <c:pt idx="8899">
                  <c:v>-1244.56897</c:v>
                </c:pt>
                <c:pt idx="8900">
                  <c:v>-1244.5821530000001</c:v>
                </c:pt>
                <c:pt idx="8901">
                  <c:v>-1244.594482</c:v>
                </c:pt>
                <c:pt idx="8902">
                  <c:v>-1244.6060789999999</c:v>
                </c:pt>
                <c:pt idx="8903">
                  <c:v>-1244.6166989999999</c:v>
                </c:pt>
                <c:pt idx="8904">
                  <c:v>-1244.626587</c:v>
                </c:pt>
                <c:pt idx="8905">
                  <c:v>-1244.6354980000001</c:v>
                </c:pt>
                <c:pt idx="8906">
                  <c:v>-1244.6439210000001</c:v>
                </c:pt>
                <c:pt idx="8907">
                  <c:v>-1244.6513669999999</c:v>
                </c:pt>
                <c:pt idx="8908">
                  <c:v>-1244.658081</c:v>
                </c:pt>
                <c:pt idx="8909">
                  <c:v>-1244.6640629999999</c:v>
                </c:pt>
                <c:pt idx="8910">
                  <c:v>-1244.669189</c:v>
                </c:pt>
                <c:pt idx="8911">
                  <c:v>-1244.6735839999999</c:v>
                </c:pt>
                <c:pt idx="8912">
                  <c:v>-1244.6770019999999</c:v>
                </c:pt>
                <c:pt idx="8913">
                  <c:v>-1244.679932</c:v>
                </c:pt>
                <c:pt idx="8914">
                  <c:v>-1244.682129</c:v>
                </c:pt>
                <c:pt idx="8915">
                  <c:v>-1244.68335</c:v>
                </c:pt>
                <c:pt idx="8916">
                  <c:v>-1244.6839600000001</c:v>
                </c:pt>
                <c:pt idx="8917">
                  <c:v>-1244.6838379999999</c:v>
                </c:pt>
                <c:pt idx="8918">
                  <c:v>-1244.6829829999999</c:v>
                </c:pt>
                <c:pt idx="8919">
                  <c:v>-1244.6813959999999</c:v>
                </c:pt>
                <c:pt idx="8920">
                  <c:v>-1244.6791989999999</c:v>
                </c:pt>
                <c:pt idx="8921">
                  <c:v>-1244.6761469999999</c:v>
                </c:pt>
                <c:pt idx="8922">
                  <c:v>-1244.6723629999999</c:v>
                </c:pt>
                <c:pt idx="8923">
                  <c:v>-1244.667725</c:v>
                </c:pt>
                <c:pt idx="8924">
                  <c:v>-1244.663086</c:v>
                </c:pt>
                <c:pt idx="8925">
                  <c:v>-1244.6571039999999</c:v>
                </c:pt>
                <c:pt idx="8926">
                  <c:v>-1244.651001</c:v>
                </c:pt>
                <c:pt idx="8927">
                  <c:v>-1244.643677</c:v>
                </c:pt>
                <c:pt idx="8928">
                  <c:v>-1244.6357419999999</c:v>
                </c:pt>
                <c:pt idx="8929">
                  <c:v>-1244.627686</c:v>
                </c:pt>
                <c:pt idx="8930">
                  <c:v>-1244.6186520000001</c:v>
                </c:pt>
                <c:pt idx="8931">
                  <c:v>-1244.6091309999999</c:v>
                </c:pt>
                <c:pt idx="8932">
                  <c:v>-1244.5988769999999</c:v>
                </c:pt>
                <c:pt idx="8933">
                  <c:v>-1244.5882570000001</c:v>
                </c:pt>
                <c:pt idx="8934">
                  <c:v>-1244.5766599999999</c:v>
                </c:pt>
                <c:pt idx="8935">
                  <c:v>-1244.564697</c:v>
                </c:pt>
                <c:pt idx="8936">
                  <c:v>-1244.552246</c:v>
                </c:pt>
                <c:pt idx="8937">
                  <c:v>-1244.5390629999999</c:v>
                </c:pt>
                <c:pt idx="8938">
                  <c:v>-1244.525513</c:v>
                </c:pt>
                <c:pt idx="8939">
                  <c:v>-1244.5113530000001</c:v>
                </c:pt>
                <c:pt idx="8940">
                  <c:v>-1244.4967039999999</c:v>
                </c:pt>
                <c:pt idx="8941">
                  <c:v>-1244.481567</c:v>
                </c:pt>
                <c:pt idx="8942">
                  <c:v>-1244.4658199999999</c:v>
                </c:pt>
                <c:pt idx="8943">
                  <c:v>-1244.4495850000001</c:v>
                </c:pt>
                <c:pt idx="8944">
                  <c:v>-1244.4332280000001</c:v>
                </c:pt>
                <c:pt idx="8945">
                  <c:v>-1244.416138</c:v>
                </c:pt>
                <c:pt idx="8946">
                  <c:v>-1244.3988039999999</c:v>
                </c:pt>
                <c:pt idx="8947">
                  <c:v>-1244.380981</c:v>
                </c:pt>
                <c:pt idx="8948">
                  <c:v>-1244.3626710000001</c:v>
                </c:pt>
                <c:pt idx="8949">
                  <c:v>-1244.3439940000001</c:v>
                </c:pt>
                <c:pt idx="8950">
                  <c:v>-1244.324707</c:v>
                </c:pt>
                <c:pt idx="8951">
                  <c:v>-1244.3054199999999</c:v>
                </c:pt>
                <c:pt idx="8952">
                  <c:v>-1244.2857670000001</c:v>
                </c:pt>
                <c:pt idx="8953">
                  <c:v>-1244.2655030000001</c:v>
                </c:pt>
                <c:pt idx="8954">
                  <c:v>-1244.244995</c:v>
                </c:pt>
                <c:pt idx="8955">
                  <c:v>-1244.224487</c:v>
                </c:pt>
                <c:pt idx="8956">
                  <c:v>-1244.2033690000001</c:v>
                </c:pt>
                <c:pt idx="8957">
                  <c:v>-1244.182251</c:v>
                </c:pt>
                <c:pt idx="8958">
                  <c:v>-1244.1605219999999</c:v>
                </c:pt>
                <c:pt idx="8959">
                  <c:v>-1244.138672</c:v>
                </c:pt>
                <c:pt idx="8960">
                  <c:v>-1244.1168210000001</c:v>
                </c:pt>
                <c:pt idx="8961">
                  <c:v>-1244.094482</c:v>
                </c:pt>
                <c:pt idx="8962">
                  <c:v>-1244.0722659999999</c:v>
                </c:pt>
                <c:pt idx="8963">
                  <c:v>-1244.049683</c:v>
                </c:pt>
                <c:pt idx="8964">
                  <c:v>-1244.0271</c:v>
                </c:pt>
                <c:pt idx="8965">
                  <c:v>-1244.0045170000001</c:v>
                </c:pt>
                <c:pt idx="8966">
                  <c:v>-1243.981567</c:v>
                </c:pt>
                <c:pt idx="8967">
                  <c:v>-1243.958496</c:v>
                </c:pt>
                <c:pt idx="8968">
                  <c:v>-1243.9354249999999</c:v>
                </c:pt>
                <c:pt idx="8969">
                  <c:v>-1243.912231</c:v>
                </c:pt>
                <c:pt idx="8970">
                  <c:v>-1243.889404</c:v>
                </c:pt>
                <c:pt idx="8971">
                  <c:v>-1243.866211</c:v>
                </c:pt>
                <c:pt idx="8972">
                  <c:v>-1243.843018</c:v>
                </c:pt>
                <c:pt idx="8973">
                  <c:v>-1243.819702</c:v>
                </c:pt>
                <c:pt idx="8974">
                  <c:v>-1243.796875</c:v>
                </c:pt>
                <c:pt idx="8975">
                  <c:v>-1243.773682</c:v>
                </c:pt>
                <c:pt idx="8976">
                  <c:v>-1243.7508539999999</c:v>
                </c:pt>
                <c:pt idx="8977">
                  <c:v>-1243.728149</c:v>
                </c:pt>
                <c:pt idx="8978">
                  <c:v>-1243.7054439999999</c:v>
                </c:pt>
                <c:pt idx="8979">
                  <c:v>-1243.682861</c:v>
                </c:pt>
                <c:pt idx="8980">
                  <c:v>-1243.6605219999999</c:v>
                </c:pt>
                <c:pt idx="8981">
                  <c:v>-1243.638062</c:v>
                </c:pt>
                <c:pt idx="8982">
                  <c:v>-1243.6163329999999</c:v>
                </c:pt>
                <c:pt idx="8983">
                  <c:v>-1243.5946039999999</c:v>
                </c:pt>
                <c:pt idx="8984">
                  <c:v>-1243.5729980000001</c:v>
                </c:pt>
                <c:pt idx="8985">
                  <c:v>-1243.55188</c:v>
                </c:pt>
                <c:pt idx="8986">
                  <c:v>-1243.5311280000001</c:v>
                </c:pt>
                <c:pt idx="8987">
                  <c:v>-1243.5104980000001</c:v>
                </c:pt>
                <c:pt idx="8988">
                  <c:v>-1243.490356</c:v>
                </c:pt>
                <c:pt idx="8989">
                  <c:v>-1243.4704589999999</c:v>
                </c:pt>
                <c:pt idx="8990">
                  <c:v>-1243.4508060000001</c:v>
                </c:pt>
                <c:pt idx="8991">
                  <c:v>-1243.4320070000001</c:v>
                </c:pt>
                <c:pt idx="8992">
                  <c:v>-1243.4133300000001</c:v>
                </c:pt>
                <c:pt idx="8993">
                  <c:v>-1243.3951420000001</c:v>
                </c:pt>
                <c:pt idx="8994">
                  <c:v>-1243.3774410000001</c:v>
                </c:pt>
                <c:pt idx="8995">
                  <c:v>-1243.360107</c:v>
                </c:pt>
                <c:pt idx="8996">
                  <c:v>-1243.3435059999999</c:v>
                </c:pt>
                <c:pt idx="8997">
                  <c:v>-1243.3271480000001</c:v>
                </c:pt>
                <c:pt idx="8998">
                  <c:v>-1243.3114009999999</c:v>
                </c:pt>
                <c:pt idx="8999">
                  <c:v>-1243.2963870000001</c:v>
                </c:pt>
                <c:pt idx="9000">
                  <c:v>-1243.2818600000001</c:v>
                </c:pt>
                <c:pt idx="9001">
                  <c:v>-1243.2679439999999</c:v>
                </c:pt>
                <c:pt idx="9002">
                  <c:v>-1243.2545170000001</c:v>
                </c:pt>
                <c:pt idx="9003">
                  <c:v>-1243.2421879999999</c:v>
                </c:pt>
                <c:pt idx="9004">
                  <c:v>-1243.2304690000001</c:v>
                </c:pt>
                <c:pt idx="9005">
                  <c:v>-1243.219116</c:v>
                </c:pt>
                <c:pt idx="9006">
                  <c:v>-1243.20874</c:v>
                </c:pt>
                <c:pt idx="9007">
                  <c:v>-1243.198975</c:v>
                </c:pt>
                <c:pt idx="9008">
                  <c:v>-1243.1899410000001</c:v>
                </c:pt>
                <c:pt idx="9009">
                  <c:v>-1243.181885</c:v>
                </c:pt>
                <c:pt idx="9010">
                  <c:v>-1243.174438</c:v>
                </c:pt>
                <c:pt idx="9011">
                  <c:v>-1243.1679690000001</c:v>
                </c:pt>
                <c:pt idx="9012">
                  <c:v>-1243.1621090000001</c:v>
                </c:pt>
                <c:pt idx="9013">
                  <c:v>-1243.1572269999999</c:v>
                </c:pt>
                <c:pt idx="9014">
                  <c:v>-1243.153198</c:v>
                </c:pt>
                <c:pt idx="9015">
                  <c:v>-1243.150024</c:v>
                </c:pt>
                <c:pt idx="9016">
                  <c:v>-1243.147827</c:v>
                </c:pt>
                <c:pt idx="9017">
                  <c:v>-1243.1467290000001</c:v>
                </c:pt>
                <c:pt idx="9018">
                  <c:v>-1243.1464840000001</c:v>
                </c:pt>
                <c:pt idx="9019">
                  <c:v>-1243.147095</c:v>
                </c:pt>
                <c:pt idx="9020">
                  <c:v>-1243.1488039999999</c:v>
                </c:pt>
                <c:pt idx="9021">
                  <c:v>-1243.1514890000001</c:v>
                </c:pt>
                <c:pt idx="9022">
                  <c:v>-1243.155029</c:v>
                </c:pt>
                <c:pt idx="9023">
                  <c:v>-1243.1599120000001</c:v>
                </c:pt>
                <c:pt idx="9024">
                  <c:v>-1243.1657709999999</c:v>
                </c:pt>
                <c:pt idx="9025">
                  <c:v>-1243.1724850000001</c:v>
                </c:pt>
                <c:pt idx="9026">
                  <c:v>-1243.1804199999999</c:v>
                </c:pt>
                <c:pt idx="9027">
                  <c:v>-1243.1895750000001</c:v>
                </c:pt>
                <c:pt idx="9028">
                  <c:v>-1243.199707</c:v>
                </c:pt>
                <c:pt idx="9029">
                  <c:v>-1243.2109379999999</c:v>
                </c:pt>
                <c:pt idx="9030">
                  <c:v>-1243.223389</c:v>
                </c:pt>
                <c:pt idx="9031">
                  <c:v>-1243.2368160000001</c:v>
                </c:pt>
                <c:pt idx="9032">
                  <c:v>-1243.251587</c:v>
                </c:pt>
                <c:pt idx="9033">
                  <c:v>-1243.267456</c:v>
                </c:pt>
                <c:pt idx="9034">
                  <c:v>-1243.284668</c:v>
                </c:pt>
                <c:pt idx="9035">
                  <c:v>-1243.3029790000001</c:v>
                </c:pt>
                <c:pt idx="9036">
                  <c:v>-1243.322388</c:v>
                </c:pt>
                <c:pt idx="9037">
                  <c:v>-1243.3431399999999</c:v>
                </c:pt>
                <c:pt idx="9038">
                  <c:v>-1243.36499</c:v>
                </c:pt>
                <c:pt idx="9039">
                  <c:v>-1243.3883060000001</c:v>
                </c:pt>
                <c:pt idx="9040">
                  <c:v>-1243.41272</c:v>
                </c:pt>
                <c:pt idx="9041">
                  <c:v>-1243.4385990000001</c:v>
                </c:pt>
                <c:pt idx="9042">
                  <c:v>-1243.4654539999999</c:v>
                </c:pt>
                <c:pt idx="9043">
                  <c:v>-1243.4938959999999</c:v>
                </c:pt>
                <c:pt idx="9044">
                  <c:v>-1243.5235600000001</c:v>
                </c:pt>
                <c:pt idx="9045">
                  <c:v>-1243.554443</c:v>
                </c:pt>
                <c:pt idx="9046">
                  <c:v>-1243.586914</c:v>
                </c:pt>
                <c:pt idx="9047">
                  <c:v>-1243.620361</c:v>
                </c:pt>
                <c:pt idx="9048">
                  <c:v>-1243.6552730000001</c:v>
                </c:pt>
                <c:pt idx="9049">
                  <c:v>-1243.69165</c:v>
                </c:pt>
                <c:pt idx="9050">
                  <c:v>-1243.7292480000001</c:v>
                </c:pt>
                <c:pt idx="9051">
                  <c:v>-1243.7680660000001</c:v>
                </c:pt>
                <c:pt idx="9052">
                  <c:v>-1243.8082280000001</c:v>
                </c:pt>
                <c:pt idx="9053">
                  <c:v>-1243.8498540000001</c:v>
                </c:pt>
                <c:pt idx="9054">
                  <c:v>-1243.8929439999999</c:v>
                </c:pt>
                <c:pt idx="9055">
                  <c:v>-1243.937134</c:v>
                </c:pt>
                <c:pt idx="9056">
                  <c:v>-1243.982788</c:v>
                </c:pt>
                <c:pt idx="9057">
                  <c:v>-1244.029663</c:v>
                </c:pt>
                <c:pt idx="9058">
                  <c:v>-1244.078125</c:v>
                </c:pt>
                <c:pt idx="9059">
                  <c:v>-1244.127686</c:v>
                </c:pt>
                <c:pt idx="9060">
                  <c:v>-1244.178711</c:v>
                </c:pt>
                <c:pt idx="9061">
                  <c:v>-1244.231323</c:v>
                </c:pt>
                <c:pt idx="9062">
                  <c:v>-1244.2847899999999</c:v>
                </c:pt>
                <c:pt idx="9063">
                  <c:v>-1244.3400879999999</c:v>
                </c:pt>
                <c:pt idx="9064">
                  <c:v>-1244.396362</c:v>
                </c:pt>
                <c:pt idx="9065">
                  <c:v>-1244.4542240000001</c:v>
                </c:pt>
                <c:pt idx="9066">
                  <c:v>-1244.5131839999999</c:v>
                </c:pt>
                <c:pt idx="9067">
                  <c:v>-1244.5733640000001</c:v>
                </c:pt>
                <c:pt idx="9068">
                  <c:v>-1244.635254</c:v>
                </c:pt>
                <c:pt idx="9069">
                  <c:v>-1244.69812</c:v>
                </c:pt>
                <c:pt idx="9070">
                  <c:v>-1244.7623289999999</c:v>
                </c:pt>
                <c:pt idx="9071">
                  <c:v>-1244.8280030000001</c:v>
                </c:pt>
                <c:pt idx="9072">
                  <c:v>-1244.894775</c:v>
                </c:pt>
                <c:pt idx="9073">
                  <c:v>-1244.9628909999999</c:v>
                </c:pt>
                <c:pt idx="9074">
                  <c:v>-1245.0321039999999</c:v>
                </c:pt>
                <c:pt idx="9075">
                  <c:v>-1245.1030270000001</c:v>
                </c:pt>
                <c:pt idx="9076">
                  <c:v>-1245.1748050000001</c:v>
                </c:pt>
                <c:pt idx="9077">
                  <c:v>-1245.248047</c:v>
                </c:pt>
                <c:pt idx="9078">
                  <c:v>-1245.322144</c:v>
                </c:pt>
                <c:pt idx="9079">
                  <c:v>-1245.397827</c:v>
                </c:pt>
                <c:pt idx="9080">
                  <c:v>-1245.4746090000001</c:v>
                </c:pt>
                <c:pt idx="9081">
                  <c:v>-1245.55249</c:v>
                </c:pt>
                <c:pt idx="9082">
                  <c:v>-1245.631592</c:v>
                </c:pt>
                <c:pt idx="9083">
                  <c:v>-1245.711914</c:v>
                </c:pt>
                <c:pt idx="9084">
                  <c:v>-1245.793091</c:v>
                </c:pt>
                <c:pt idx="9085">
                  <c:v>-1245.8758539999999</c:v>
                </c:pt>
                <c:pt idx="9086">
                  <c:v>-1245.9594729999999</c:v>
                </c:pt>
                <c:pt idx="9087">
                  <c:v>-1246.0444339999999</c:v>
                </c:pt>
                <c:pt idx="9088">
                  <c:v>-1246.1301269999999</c:v>
                </c:pt>
                <c:pt idx="9089">
                  <c:v>-1246.216797</c:v>
                </c:pt>
                <c:pt idx="9090">
                  <c:v>-1246.3048100000001</c:v>
                </c:pt>
                <c:pt idx="9091">
                  <c:v>-1246.393677</c:v>
                </c:pt>
                <c:pt idx="9092">
                  <c:v>-1246.483643</c:v>
                </c:pt>
                <c:pt idx="9093">
                  <c:v>-1246.5744629999999</c:v>
                </c:pt>
                <c:pt idx="9094">
                  <c:v>-1246.66626</c:v>
                </c:pt>
                <c:pt idx="9095">
                  <c:v>-1246.759033</c:v>
                </c:pt>
                <c:pt idx="9096">
                  <c:v>-1246.852783</c:v>
                </c:pt>
                <c:pt idx="9097">
                  <c:v>-1246.9472659999999</c:v>
                </c:pt>
                <c:pt idx="9098">
                  <c:v>-1247.0426030000001</c:v>
                </c:pt>
                <c:pt idx="9099">
                  <c:v>-1247.139038</c:v>
                </c:pt>
                <c:pt idx="9100">
                  <c:v>-1247.236328</c:v>
                </c:pt>
                <c:pt idx="9101">
                  <c:v>-1247.3339840000001</c:v>
                </c:pt>
                <c:pt idx="9102">
                  <c:v>-1247.432861</c:v>
                </c:pt>
                <c:pt idx="9103">
                  <c:v>-1247.5322269999999</c:v>
                </c:pt>
                <c:pt idx="9104">
                  <c:v>-1247.6326899999999</c:v>
                </c:pt>
                <c:pt idx="9105">
                  <c:v>-1247.733643</c:v>
                </c:pt>
                <c:pt idx="9106">
                  <c:v>-1247.834961</c:v>
                </c:pt>
                <c:pt idx="9107">
                  <c:v>-1247.9376219999999</c:v>
                </c:pt>
                <c:pt idx="9108">
                  <c:v>-1248.040283</c:v>
                </c:pt>
                <c:pt idx="9109">
                  <c:v>-1248.1437989999999</c:v>
                </c:pt>
                <c:pt idx="9110">
                  <c:v>-1248.248047</c:v>
                </c:pt>
                <c:pt idx="9111">
                  <c:v>-1248.3526609999999</c:v>
                </c:pt>
                <c:pt idx="9112">
                  <c:v>-1248.4580080000001</c:v>
                </c:pt>
                <c:pt idx="9113">
                  <c:v>-1248.563721</c:v>
                </c:pt>
                <c:pt idx="9114">
                  <c:v>-1248.670044</c:v>
                </c:pt>
                <c:pt idx="9115">
                  <c:v>-1248.7767329999999</c:v>
                </c:pt>
                <c:pt idx="9116">
                  <c:v>-1248.8839109999999</c:v>
                </c:pt>
                <c:pt idx="9117">
                  <c:v>-1248.991577</c:v>
                </c:pt>
                <c:pt idx="9118">
                  <c:v>-1249.0996090000001</c:v>
                </c:pt>
                <c:pt idx="9119">
                  <c:v>-1249.2075199999999</c:v>
                </c:pt>
                <c:pt idx="9120">
                  <c:v>-1249.316284</c:v>
                </c:pt>
                <c:pt idx="9121">
                  <c:v>-1249.425293</c:v>
                </c:pt>
                <c:pt idx="9122">
                  <c:v>-1249.5345460000001</c:v>
                </c:pt>
                <c:pt idx="9123">
                  <c:v>-1249.6437989999999</c:v>
                </c:pt>
                <c:pt idx="9124">
                  <c:v>-1249.7536620000001</c:v>
                </c:pt>
                <c:pt idx="9125">
                  <c:v>-1249.8634030000001</c:v>
                </c:pt>
                <c:pt idx="9126">
                  <c:v>-1249.973389</c:v>
                </c:pt>
                <c:pt idx="9127">
                  <c:v>-1250.083496</c:v>
                </c:pt>
                <c:pt idx="9128">
                  <c:v>-1250.1938479999999</c:v>
                </c:pt>
                <c:pt idx="9129">
                  <c:v>-1250.3041989999999</c:v>
                </c:pt>
                <c:pt idx="9130">
                  <c:v>-1250.414673</c:v>
                </c:pt>
                <c:pt idx="9131">
                  <c:v>-1250.5249020000001</c:v>
                </c:pt>
                <c:pt idx="9132">
                  <c:v>-1250.6357419999999</c:v>
                </c:pt>
                <c:pt idx="9133">
                  <c:v>-1250.7460940000001</c:v>
                </c:pt>
                <c:pt idx="9134">
                  <c:v>-1250.856567</c:v>
                </c:pt>
                <c:pt idx="9135">
                  <c:v>-1250.966919</c:v>
                </c:pt>
                <c:pt idx="9136">
                  <c:v>-1251.0771480000001</c:v>
                </c:pt>
                <c:pt idx="9137">
                  <c:v>-1251.1872559999999</c:v>
                </c:pt>
                <c:pt idx="9138">
                  <c:v>-1251.2973629999999</c:v>
                </c:pt>
                <c:pt idx="9139">
                  <c:v>-1251.4068600000001</c:v>
                </c:pt>
                <c:pt idx="9140">
                  <c:v>-1251.5162350000001</c:v>
                </c:pt>
                <c:pt idx="9141">
                  <c:v>-1251.6256100000001</c:v>
                </c:pt>
                <c:pt idx="9142">
                  <c:v>-1251.7348629999999</c:v>
                </c:pt>
                <c:pt idx="9143">
                  <c:v>-1251.8435059999999</c:v>
                </c:pt>
                <c:pt idx="9144">
                  <c:v>-1251.951904</c:v>
                </c:pt>
                <c:pt idx="9145">
                  <c:v>-1252.0600589999999</c:v>
                </c:pt>
                <c:pt idx="9146">
                  <c:v>-1252.167725</c:v>
                </c:pt>
                <c:pt idx="9147">
                  <c:v>-1252.2749020000001</c:v>
                </c:pt>
                <c:pt idx="9148">
                  <c:v>-1252.381592</c:v>
                </c:pt>
                <c:pt idx="9149">
                  <c:v>-1252.4882809999999</c:v>
                </c:pt>
                <c:pt idx="9150">
                  <c:v>-1252.594482</c:v>
                </c:pt>
                <c:pt idx="9151">
                  <c:v>-1252.6998289999999</c:v>
                </c:pt>
                <c:pt idx="9152">
                  <c:v>-1252.8048100000001</c:v>
                </c:pt>
                <c:pt idx="9153">
                  <c:v>-1252.909302</c:v>
                </c:pt>
                <c:pt idx="9154">
                  <c:v>-1253.0131839999999</c:v>
                </c:pt>
                <c:pt idx="9155">
                  <c:v>-1253.116577</c:v>
                </c:pt>
                <c:pt idx="9156">
                  <c:v>-1253.219116</c:v>
                </c:pt>
                <c:pt idx="9157">
                  <c:v>-1253.321289</c:v>
                </c:pt>
                <c:pt idx="9158">
                  <c:v>-1253.4227289999999</c:v>
                </c:pt>
                <c:pt idx="9159">
                  <c:v>-1253.5233149999999</c:v>
                </c:pt>
                <c:pt idx="9160">
                  <c:v>-1253.6236570000001</c:v>
                </c:pt>
                <c:pt idx="9161">
                  <c:v>-1253.7227780000001</c:v>
                </c:pt>
                <c:pt idx="9162">
                  <c:v>-1253.821289</c:v>
                </c:pt>
                <c:pt idx="9163">
                  <c:v>-1253.918823</c:v>
                </c:pt>
                <c:pt idx="9164">
                  <c:v>-1254.0158690000001</c:v>
                </c:pt>
                <c:pt idx="9165">
                  <c:v>-1254.112061</c:v>
                </c:pt>
                <c:pt idx="9166">
                  <c:v>-1254.2075199999999</c:v>
                </c:pt>
                <c:pt idx="9167">
                  <c:v>-1254.30188</c:v>
                </c:pt>
                <c:pt idx="9168">
                  <c:v>-1254.3955080000001</c:v>
                </c:pt>
                <c:pt idx="9169">
                  <c:v>-1254.488159</c:v>
                </c:pt>
                <c:pt idx="9170">
                  <c:v>-1254.580078</c:v>
                </c:pt>
                <c:pt idx="9171">
                  <c:v>-1254.671143</c:v>
                </c:pt>
                <c:pt idx="9172">
                  <c:v>-1254.7607419999999</c:v>
                </c:pt>
                <c:pt idx="9173">
                  <c:v>-1254.8500979999999</c:v>
                </c:pt>
                <c:pt idx="9174">
                  <c:v>-1254.9377440000001</c:v>
                </c:pt>
                <c:pt idx="9175">
                  <c:v>-1255.02478</c:v>
                </c:pt>
                <c:pt idx="9176">
                  <c:v>-1255.1108400000001</c:v>
                </c:pt>
                <c:pt idx="9177">
                  <c:v>-1255.1958010000001</c:v>
                </c:pt>
                <c:pt idx="9178">
                  <c:v>-1255.2797849999999</c:v>
                </c:pt>
                <c:pt idx="9179">
                  <c:v>-1255.362427</c:v>
                </c:pt>
                <c:pt idx="9180">
                  <c:v>-1255.4442140000001</c:v>
                </c:pt>
                <c:pt idx="9181">
                  <c:v>-1255.5251459999999</c:v>
                </c:pt>
                <c:pt idx="9182">
                  <c:v>-1255.604736</c:v>
                </c:pt>
                <c:pt idx="9183">
                  <c:v>-1255.6829829999999</c:v>
                </c:pt>
                <c:pt idx="9184">
                  <c:v>-1255.760376</c:v>
                </c:pt>
                <c:pt idx="9185">
                  <c:v>-1255.8367920000001</c:v>
                </c:pt>
                <c:pt idx="9186">
                  <c:v>-1255.911987</c:v>
                </c:pt>
                <c:pt idx="9187">
                  <c:v>-1255.985596</c:v>
                </c:pt>
                <c:pt idx="9188">
                  <c:v>-1256.05835</c:v>
                </c:pt>
                <c:pt idx="9189">
                  <c:v>-1256.1298830000001</c:v>
                </c:pt>
                <c:pt idx="9190">
                  <c:v>-1256.200317</c:v>
                </c:pt>
                <c:pt idx="9191">
                  <c:v>-1256.2695309999999</c:v>
                </c:pt>
                <c:pt idx="9192">
                  <c:v>-1256.337158</c:v>
                </c:pt>
                <c:pt idx="9193">
                  <c:v>-1256.4038089999999</c:v>
                </c:pt>
                <c:pt idx="9194">
                  <c:v>-1256.4692379999999</c:v>
                </c:pt>
                <c:pt idx="9195">
                  <c:v>-1256.533447</c:v>
                </c:pt>
                <c:pt idx="9196">
                  <c:v>-1256.596313</c:v>
                </c:pt>
                <c:pt idx="9197">
                  <c:v>-1256.657837</c:v>
                </c:pt>
                <c:pt idx="9198">
                  <c:v>-1256.718018</c:v>
                </c:pt>
                <c:pt idx="9199">
                  <c:v>-1256.7771</c:v>
                </c:pt>
                <c:pt idx="9200">
                  <c:v>-1256.8350829999999</c:v>
                </c:pt>
                <c:pt idx="9201">
                  <c:v>-1256.8912350000001</c:v>
                </c:pt>
                <c:pt idx="9202">
                  <c:v>-1256.9464109999999</c:v>
                </c:pt>
                <c:pt idx="9203">
                  <c:v>-1257.0002440000001</c:v>
                </c:pt>
                <c:pt idx="9204">
                  <c:v>-1257.052612</c:v>
                </c:pt>
                <c:pt idx="9205">
                  <c:v>-1257.1038820000001</c:v>
                </c:pt>
                <c:pt idx="9206">
                  <c:v>-1257.153687</c:v>
                </c:pt>
                <c:pt idx="9207">
                  <c:v>-1257.201904</c:v>
                </c:pt>
                <c:pt idx="9208">
                  <c:v>-1257.2491460000001</c:v>
                </c:pt>
                <c:pt idx="9209">
                  <c:v>-1257.2947999999999</c:v>
                </c:pt>
                <c:pt idx="9210">
                  <c:v>-1257.339111</c:v>
                </c:pt>
                <c:pt idx="9211">
                  <c:v>-1257.3823239999999</c:v>
                </c:pt>
                <c:pt idx="9212">
                  <c:v>-1257.4239500000001</c:v>
                </c:pt>
                <c:pt idx="9213">
                  <c:v>-1257.4643550000001</c:v>
                </c:pt>
                <c:pt idx="9214">
                  <c:v>-1257.5031739999999</c:v>
                </c:pt>
                <c:pt idx="9215">
                  <c:v>-1257.5407709999999</c:v>
                </c:pt>
                <c:pt idx="9216">
                  <c:v>-1257.5770259999999</c:v>
                </c:pt>
                <c:pt idx="9217">
                  <c:v>-1257.6118160000001</c:v>
                </c:pt>
                <c:pt idx="9218">
                  <c:v>-1257.6455080000001</c:v>
                </c:pt>
                <c:pt idx="9219">
                  <c:v>-1257.6777340000001</c:v>
                </c:pt>
                <c:pt idx="9220">
                  <c:v>-1257.708374</c:v>
                </c:pt>
                <c:pt idx="9221">
                  <c:v>-1257.737793</c:v>
                </c:pt>
                <c:pt idx="9222">
                  <c:v>-1257.7658690000001</c:v>
                </c:pt>
                <c:pt idx="9223">
                  <c:v>-1257.7924800000001</c:v>
                </c:pt>
                <c:pt idx="9224">
                  <c:v>-1257.8179929999999</c:v>
                </c:pt>
                <c:pt idx="9225">
                  <c:v>-1257.841919</c:v>
                </c:pt>
                <c:pt idx="9226">
                  <c:v>-1257.864624</c:v>
                </c:pt>
                <c:pt idx="9227">
                  <c:v>-1257.8858640000001</c:v>
                </c:pt>
                <c:pt idx="9228">
                  <c:v>-1257.9056399999999</c:v>
                </c:pt>
                <c:pt idx="9229">
                  <c:v>-1257.9241939999999</c:v>
                </c:pt>
                <c:pt idx="9230">
                  <c:v>-1257.941284</c:v>
                </c:pt>
                <c:pt idx="9231">
                  <c:v>-1257.9575199999999</c:v>
                </c:pt>
                <c:pt idx="9232">
                  <c:v>-1257.9719239999999</c:v>
                </c:pt>
                <c:pt idx="9233">
                  <c:v>-1257.9849850000001</c:v>
                </c:pt>
                <c:pt idx="9234">
                  <c:v>-1257.9968260000001</c:v>
                </c:pt>
                <c:pt idx="9235">
                  <c:v>-1258.0076899999999</c:v>
                </c:pt>
                <c:pt idx="9236">
                  <c:v>-1258.0166019999999</c:v>
                </c:pt>
                <c:pt idx="9237">
                  <c:v>-1258.0245359999999</c:v>
                </c:pt>
                <c:pt idx="9238">
                  <c:v>-1258.0311280000001</c:v>
                </c:pt>
                <c:pt idx="9239">
                  <c:v>-1258.0363769999999</c:v>
                </c:pt>
                <c:pt idx="9240">
                  <c:v>-1258.040283</c:v>
                </c:pt>
                <c:pt idx="9241">
                  <c:v>-1258.0429690000001</c:v>
                </c:pt>
                <c:pt idx="9242">
                  <c:v>-1258.0445560000001</c:v>
                </c:pt>
                <c:pt idx="9243">
                  <c:v>-1258.044678</c:v>
                </c:pt>
                <c:pt idx="9244">
                  <c:v>-1258.043457</c:v>
                </c:pt>
                <c:pt idx="9245">
                  <c:v>-1258.041138</c:v>
                </c:pt>
                <c:pt idx="9246">
                  <c:v>-1258.0373540000001</c:v>
                </c:pt>
                <c:pt idx="9247">
                  <c:v>-1258.032471</c:v>
                </c:pt>
                <c:pt idx="9248">
                  <c:v>-1258.026245</c:v>
                </c:pt>
                <c:pt idx="9249">
                  <c:v>-1258.0187989999999</c:v>
                </c:pt>
                <c:pt idx="9250">
                  <c:v>-1258.01062</c:v>
                </c:pt>
                <c:pt idx="9251">
                  <c:v>-1258.0004879999999</c:v>
                </c:pt>
                <c:pt idx="9252">
                  <c:v>-1257.9895019999999</c:v>
                </c:pt>
                <c:pt idx="9253">
                  <c:v>-1257.9774170000001</c:v>
                </c:pt>
                <c:pt idx="9254">
                  <c:v>-1257.9639890000001</c:v>
                </c:pt>
                <c:pt idx="9255">
                  <c:v>-1257.9492190000001</c:v>
                </c:pt>
                <c:pt idx="9256">
                  <c:v>-1257.9334719999999</c:v>
                </c:pt>
                <c:pt idx="9257">
                  <c:v>-1257.9167480000001</c:v>
                </c:pt>
                <c:pt idx="9258">
                  <c:v>-1257.8985600000001</c:v>
                </c:pt>
                <c:pt idx="9259">
                  <c:v>-1257.8793949999999</c:v>
                </c:pt>
                <c:pt idx="9260">
                  <c:v>-1257.8591309999999</c:v>
                </c:pt>
                <c:pt idx="9261">
                  <c:v>-1257.837769</c:v>
                </c:pt>
                <c:pt idx="9262">
                  <c:v>-1257.815308</c:v>
                </c:pt>
                <c:pt idx="9263">
                  <c:v>-1257.7917480000001</c:v>
                </c:pt>
                <c:pt idx="9264">
                  <c:v>-1257.766846</c:v>
                </c:pt>
                <c:pt idx="9265">
                  <c:v>-1257.7414550000001</c:v>
                </c:pt>
                <c:pt idx="9266">
                  <c:v>-1257.7146</c:v>
                </c:pt>
                <c:pt idx="9267">
                  <c:v>-1257.686768</c:v>
                </c:pt>
                <c:pt idx="9268">
                  <c:v>-1257.658081</c:v>
                </c:pt>
                <c:pt idx="9269">
                  <c:v>-1257.628052</c:v>
                </c:pt>
                <c:pt idx="9270">
                  <c:v>-1257.5974120000001</c:v>
                </c:pt>
                <c:pt idx="9271">
                  <c:v>-1257.5654300000001</c:v>
                </c:pt>
                <c:pt idx="9272">
                  <c:v>-1257.5327150000001</c:v>
                </c:pt>
                <c:pt idx="9273">
                  <c:v>-1257.4990230000001</c:v>
                </c:pt>
                <c:pt idx="9274">
                  <c:v>-1257.4643550000001</c:v>
                </c:pt>
                <c:pt idx="9275">
                  <c:v>-1257.428711</c:v>
                </c:pt>
                <c:pt idx="9276">
                  <c:v>-1257.392212</c:v>
                </c:pt>
                <c:pt idx="9277">
                  <c:v>-1257.3546140000001</c:v>
                </c:pt>
                <c:pt idx="9278">
                  <c:v>-1257.316284</c:v>
                </c:pt>
                <c:pt idx="9279">
                  <c:v>-1257.2771</c:v>
                </c:pt>
                <c:pt idx="9280">
                  <c:v>-1257.237061</c:v>
                </c:pt>
                <c:pt idx="9281">
                  <c:v>-1257.1964109999999</c:v>
                </c:pt>
                <c:pt idx="9282">
                  <c:v>-1257.154419</c:v>
                </c:pt>
                <c:pt idx="9283">
                  <c:v>-1257.112183</c:v>
                </c:pt>
                <c:pt idx="9284">
                  <c:v>-1257.0686040000001</c:v>
                </c:pt>
                <c:pt idx="9285">
                  <c:v>-1257.024414</c:v>
                </c:pt>
                <c:pt idx="9286">
                  <c:v>-1256.979736</c:v>
                </c:pt>
                <c:pt idx="9287">
                  <c:v>-1256.9338379999999</c:v>
                </c:pt>
                <c:pt idx="9288">
                  <c:v>-1256.8874510000001</c:v>
                </c:pt>
                <c:pt idx="9289">
                  <c:v>-1256.8404539999999</c:v>
                </c:pt>
                <c:pt idx="9290">
                  <c:v>-1256.7926030000001</c:v>
                </c:pt>
                <c:pt idx="9291">
                  <c:v>-1256.744263</c:v>
                </c:pt>
                <c:pt idx="9292">
                  <c:v>-1256.6948239999999</c:v>
                </c:pt>
                <c:pt idx="9293">
                  <c:v>-1256.6450199999999</c:v>
                </c:pt>
                <c:pt idx="9294">
                  <c:v>-1256.594482</c:v>
                </c:pt>
                <c:pt idx="9295">
                  <c:v>-1256.5433350000001</c:v>
                </c:pt>
                <c:pt idx="9296">
                  <c:v>-1256.491577</c:v>
                </c:pt>
                <c:pt idx="9297">
                  <c:v>-1256.4389650000001</c:v>
                </c:pt>
                <c:pt idx="9298">
                  <c:v>-1256.3862300000001</c:v>
                </c:pt>
                <c:pt idx="9299">
                  <c:v>-1256.3326420000001</c:v>
                </c:pt>
                <c:pt idx="9300">
                  <c:v>-1256.278687</c:v>
                </c:pt>
                <c:pt idx="9301">
                  <c:v>-1256.223999</c:v>
                </c:pt>
                <c:pt idx="9302">
                  <c:v>-1256.1685789999999</c:v>
                </c:pt>
                <c:pt idx="9303">
                  <c:v>-1256.1130370000001</c:v>
                </c:pt>
                <c:pt idx="9304">
                  <c:v>-1256.056885</c:v>
                </c:pt>
                <c:pt idx="9305">
                  <c:v>-1256.0002440000001</c:v>
                </c:pt>
                <c:pt idx="9306">
                  <c:v>-1255.943115</c:v>
                </c:pt>
                <c:pt idx="9307">
                  <c:v>-1255.885376</c:v>
                </c:pt>
                <c:pt idx="9308">
                  <c:v>-1255.8276370000001</c:v>
                </c:pt>
                <c:pt idx="9309">
                  <c:v>-1255.7691649999999</c:v>
                </c:pt>
                <c:pt idx="9310">
                  <c:v>-1255.710327</c:v>
                </c:pt>
                <c:pt idx="9311">
                  <c:v>-1255.651001</c:v>
                </c:pt>
                <c:pt idx="9312">
                  <c:v>-1255.5914310000001</c:v>
                </c:pt>
                <c:pt idx="9313">
                  <c:v>-1255.5314940000001</c:v>
                </c:pt>
                <c:pt idx="9314">
                  <c:v>-1255.471313</c:v>
                </c:pt>
                <c:pt idx="9315">
                  <c:v>-1255.410889</c:v>
                </c:pt>
                <c:pt idx="9316">
                  <c:v>-1255.3498540000001</c:v>
                </c:pt>
                <c:pt idx="9317">
                  <c:v>-1255.288452</c:v>
                </c:pt>
                <c:pt idx="9318">
                  <c:v>-1255.2270510000001</c:v>
                </c:pt>
                <c:pt idx="9319">
                  <c:v>-1255.165283</c:v>
                </c:pt>
                <c:pt idx="9320">
                  <c:v>-1255.103394</c:v>
                </c:pt>
                <c:pt idx="9321">
                  <c:v>-1255.041138</c:v>
                </c:pt>
                <c:pt idx="9322">
                  <c:v>-1254.97876</c:v>
                </c:pt>
                <c:pt idx="9323">
                  <c:v>-1254.9157709999999</c:v>
                </c:pt>
                <c:pt idx="9324">
                  <c:v>-1254.8530270000001</c:v>
                </c:pt>
                <c:pt idx="9325">
                  <c:v>-1254.7897949999999</c:v>
                </c:pt>
                <c:pt idx="9326">
                  <c:v>-1254.7264399999999</c:v>
                </c:pt>
                <c:pt idx="9327">
                  <c:v>-1254.663086</c:v>
                </c:pt>
                <c:pt idx="9328">
                  <c:v>-1254.5996090000001</c:v>
                </c:pt>
                <c:pt idx="9329">
                  <c:v>-1254.5360109999999</c:v>
                </c:pt>
                <c:pt idx="9330">
                  <c:v>-1254.472168</c:v>
                </c:pt>
                <c:pt idx="9331">
                  <c:v>-1254.408447</c:v>
                </c:pt>
                <c:pt idx="9332">
                  <c:v>-1254.3446039999999</c:v>
                </c:pt>
                <c:pt idx="9333">
                  <c:v>-1254.280518</c:v>
                </c:pt>
                <c:pt idx="9334">
                  <c:v>-1254.2166749999999</c:v>
                </c:pt>
                <c:pt idx="9335">
                  <c:v>-1254.152466</c:v>
                </c:pt>
                <c:pt idx="9336">
                  <c:v>-1254.088501</c:v>
                </c:pt>
                <c:pt idx="9337">
                  <c:v>-1254.0245359999999</c:v>
                </c:pt>
                <c:pt idx="9338">
                  <c:v>-1253.9604489999999</c:v>
                </c:pt>
                <c:pt idx="9339">
                  <c:v>-1253.8964840000001</c:v>
                </c:pt>
                <c:pt idx="9340">
                  <c:v>-1253.8323969999999</c:v>
                </c:pt>
                <c:pt idx="9341">
                  <c:v>-1253.768433</c:v>
                </c:pt>
                <c:pt idx="9342">
                  <c:v>-1253.7042240000001</c:v>
                </c:pt>
                <c:pt idx="9343">
                  <c:v>-1253.640625</c:v>
                </c:pt>
                <c:pt idx="9344">
                  <c:v>-1253.576904</c:v>
                </c:pt>
                <c:pt idx="9345">
                  <c:v>-1253.513062</c:v>
                </c:pt>
                <c:pt idx="9346">
                  <c:v>-1253.449707</c:v>
                </c:pt>
                <c:pt idx="9347">
                  <c:v>-1253.385986</c:v>
                </c:pt>
                <c:pt idx="9348">
                  <c:v>-1253.3226320000001</c:v>
                </c:pt>
                <c:pt idx="9349">
                  <c:v>-1253.259399</c:v>
                </c:pt>
                <c:pt idx="9350">
                  <c:v>-1253.196289</c:v>
                </c:pt>
                <c:pt idx="9351">
                  <c:v>-1253.1335449999999</c:v>
                </c:pt>
                <c:pt idx="9352">
                  <c:v>-1253.0708010000001</c:v>
                </c:pt>
                <c:pt idx="9353">
                  <c:v>-1253.0083010000001</c:v>
                </c:pt>
                <c:pt idx="9354">
                  <c:v>-1252.9460449999999</c:v>
                </c:pt>
                <c:pt idx="9355">
                  <c:v>-1252.883789</c:v>
                </c:pt>
                <c:pt idx="9356">
                  <c:v>-1252.8220209999999</c:v>
                </c:pt>
                <c:pt idx="9357">
                  <c:v>-1252.760254</c:v>
                </c:pt>
                <c:pt idx="9358">
                  <c:v>-1252.698975</c:v>
                </c:pt>
                <c:pt idx="9359">
                  <c:v>-1252.637939</c:v>
                </c:pt>
                <c:pt idx="9360">
                  <c:v>-1252.5770259999999</c:v>
                </c:pt>
                <c:pt idx="9361">
                  <c:v>-1252.5164789999999</c:v>
                </c:pt>
                <c:pt idx="9362">
                  <c:v>-1252.455811</c:v>
                </c:pt>
                <c:pt idx="9363">
                  <c:v>-1252.395996</c:v>
                </c:pt>
                <c:pt idx="9364">
                  <c:v>-1252.3363039999999</c:v>
                </c:pt>
                <c:pt idx="9365">
                  <c:v>-1252.2767329999999</c:v>
                </c:pt>
                <c:pt idx="9366">
                  <c:v>-1252.2177730000001</c:v>
                </c:pt>
                <c:pt idx="9367">
                  <c:v>-1252.158813</c:v>
                </c:pt>
                <c:pt idx="9368">
                  <c:v>-1252.100342</c:v>
                </c:pt>
                <c:pt idx="9369">
                  <c:v>-1252.0421140000001</c:v>
                </c:pt>
                <c:pt idx="9370">
                  <c:v>-1251.984375</c:v>
                </c:pt>
                <c:pt idx="9371">
                  <c:v>-1251.9270019999999</c:v>
                </c:pt>
                <c:pt idx="9372">
                  <c:v>-1251.869995</c:v>
                </c:pt>
                <c:pt idx="9373">
                  <c:v>-1251.8133539999999</c:v>
                </c:pt>
                <c:pt idx="9374">
                  <c:v>-1251.7570800000001</c:v>
                </c:pt>
                <c:pt idx="9375">
                  <c:v>-1251.7010499999999</c:v>
                </c:pt>
                <c:pt idx="9376">
                  <c:v>-1251.6453859999999</c:v>
                </c:pt>
                <c:pt idx="9377">
                  <c:v>-1251.5900879999999</c:v>
                </c:pt>
                <c:pt idx="9378">
                  <c:v>-1251.5357670000001</c:v>
                </c:pt>
                <c:pt idx="9379">
                  <c:v>-1251.481323</c:v>
                </c:pt>
                <c:pt idx="9380">
                  <c:v>-1251.427246</c:v>
                </c:pt>
                <c:pt idx="9381">
                  <c:v>-1251.3739009999999</c:v>
                </c:pt>
                <c:pt idx="9382">
                  <c:v>-1251.320557</c:v>
                </c:pt>
                <c:pt idx="9383">
                  <c:v>-1251.2680660000001</c:v>
                </c:pt>
                <c:pt idx="9384">
                  <c:v>-1251.2158199999999</c:v>
                </c:pt>
                <c:pt idx="9385">
                  <c:v>-1251.1640629999999</c:v>
                </c:pt>
                <c:pt idx="9386">
                  <c:v>-1251.112793</c:v>
                </c:pt>
                <c:pt idx="9387">
                  <c:v>-1251.062134</c:v>
                </c:pt>
                <c:pt idx="9388">
                  <c:v>-1251.011475</c:v>
                </c:pt>
                <c:pt idx="9389">
                  <c:v>-1250.961548</c:v>
                </c:pt>
                <c:pt idx="9390">
                  <c:v>-1250.9121090000001</c:v>
                </c:pt>
                <c:pt idx="9391">
                  <c:v>-1250.863159</c:v>
                </c:pt>
                <c:pt idx="9392">
                  <c:v>-1250.814697</c:v>
                </c:pt>
                <c:pt idx="9393">
                  <c:v>-1250.7662350000001</c:v>
                </c:pt>
                <c:pt idx="9394">
                  <c:v>-1250.7188719999999</c:v>
                </c:pt>
                <c:pt idx="9395">
                  <c:v>-1250.6716309999999</c:v>
                </c:pt>
                <c:pt idx="9396">
                  <c:v>-1250.625</c:v>
                </c:pt>
                <c:pt idx="9397">
                  <c:v>-1250.5791019999999</c:v>
                </c:pt>
                <c:pt idx="9398">
                  <c:v>-1250.5333250000001</c:v>
                </c:pt>
                <c:pt idx="9399">
                  <c:v>-1250.4882809999999</c:v>
                </c:pt>
                <c:pt idx="9400">
                  <c:v>-1250.4436040000001</c:v>
                </c:pt>
                <c:pt idx="9401">
                  <c:v>-1250.3992920000001</c:v>
                </c:pt>
                <c:pt idx="9402">
                  <c:v>-1250.355957</c:v>
                </c:pt>
                <c:pt idx="9403">
                  <c:v>-1250.3125</c:v>
                </c:pt>
                <c:pt idx="9404">
                  <c:v>-1250.2698969999999</c:v>
                </c:pt>
                <c:pt idx="9405">
                  <c:v>-1250.2276609999999</c:v>
                </c:pt>
                <c:pt idx="9406">
                  <c:v>-1250.1860349999999</c:v>
                </c:pt>
                <c:pt idx="9407">
                  <c:v>-1250.1446530000001</c:v>
                </c:pt>
                <c:pt idx="9408">
                  <c:v>-1250.104004</c:v>
                </c:pt>
                <c:pt idx="9409">
                  <c:v>-1250.0638429999999</c:v>
                </c:pt>
                <c:pt idx="9410">
                  <c:v>-1250.0241699999999</c:v>
                </c:pt>
                <c:pt idx="9411">
                  <c:v>-1249.985107</c:v>
                </c:pt>
                <c:pt idx="9412">
                  <c:v>-1249.9461670000001</c:v>
                </c:pt>
                <c:pt idx="9413">
                  <c:v>-1249.9079589999999</c:v>
                </c:pt>
                <c:pt idx="9414">
                  <c:v>-1249.870361</c:v>
                </c:pt>
                <c:pt idx="9415">
                  <c:v>-1249.8330080000001</c:v>
                </c:pt>
                <c:pt idx="9416">
                  <c:v>-1249.7963870000001</c:v>
                </c:pt>
                <c:pt idx="9417">
                  <c:v>-1249.7601320000001</c:v>
                </c:pt>
                <c:pt idx="9418">
                  <c:v>-1249.724487</c:v>
                </c:pt>
                <c:pt idx="9419">
                  <c:v>-1249.689331</c:v>
                </c:pt>
                <c:pt idx="9420">
                  <c:v>-1249.654419</c:v>
                </c:pt>
                <c:pt idx="9421">
                  <c:v>-1249.6202390000001</c:v>
                </c:pt>
                <c:pt idx="9422">
                  <c:v>-1249.5863039999999</c:v>
                </c:pt>
                <c:pt idx="9423">
                  <c:v>-1249.553101</c:v>
                </c:pt>
                <c:pt idx="9424">
                  <c:v>-1249.5203859999999</c:v>
                </c:pt>
                <c:pt idx="9425">
                  <c:v>-1249.4879149999999</c:v>
                </c:pt>
                <c:pt idx="9426">
                  <c:v>-1249.455933</c:v>
                </c:pt>
                <c:pt idx="9427">
                  <c:v>-1249.424561</c:v>
                </c:pt>
                <c:pt idx="9428">
                  <c:v>-1249.393433</c:v>
                </c:pt>
                <c:pt idx="9429">
                  <c:v>-1249.3630370000001</c:v>
                </c:pt>
                <c:pt idx="9430">
                  <c:v>-1249.3328859999999</c:v>
                </c:pt>
                <c:pt idx="9431">
                  <c:v>-1249.3032229999999</c:v>
                </c:pt>
                <c:pt idx="9432">
                  <c:v>-1249.274048</c:v>
                </c:pt>
                <c:pt idx="9433">
                  <c:v>-1249.245361</c:v>
                </c:pt>
                <c:pt idx="9434">
                  <c:v>-1249.217163</c:v>
                </c:pt>
                <c:pt idx="9435">
                  <c:v>-1249.1892089999999</c:v>
                </c:pt>
                <c:pt idx="9436">
                  <c:v>-1249.161987</c:v>
                </c:pt>
                <c:pt idx="9437">
                  <c:v>-1249.134644</c:v>
                </c:pt>
                <c:pt idx="9438">
                  <c:v>-1249.1082759999999</c:v>
                </c:pt>
                <c:pt idx="9439">
                  <c:v>-1249.082275</c:v>
                </c:pt>
                <c:pt idx="9440">
                  <c:v>-1249.0563959999999</c:v>
                </c:pt>
                <c:pt idx="9441">
                  <c:v>-1249.0310059999999</c:v>
                </c:pt>
                <c:pt idx="9442">
                  <c:v>-1249.006226</c:v>
                </c:pt>
                <c:pt idx="9443">
                  <c:v>-1248.981689</c:v>
                </c:pt>
                <c:pt idx="9444">
                  <c:v>-1248.9573969999999</c:v>
                </c:pt>
                <c:pt idx="9445">
                  <c:v>-1248.933716</c:v>
                </c:pt>
                <c:pt idx="9446">
                  <c:v>-1248.9101559999999</c:v>
                </c:pt>
                <c:pt idx="9447">
                  <c:v>-1248.887207</c:v>
                </c:pt>
                <c:pt idx="9448">
                  <c:v>-1248.864624</c:v>
                </c:pt>
                <c:pt idx="9449">
                  <c:v>-1248.8422849999999</c:v>
                </c:pt>
                <c:pt idx="9450">
                  <c:v>-1248.8203129999999</c:v>
                </c:pt>
                <c:pt idx="9451">
                  <c:v>-1248.798706</c:v>
                </c:pt>
                <c:pt idx="9452">
                  <c:v>-1248.7773440000001</c:v>
                </c:pt>
                <c:pt idx="9453">
                  <c:v>-1248.756592</c:v>
                </c:pt>
                <c:pt idx="9454">
                  <c:v>-1248.7358400000001</c:v>
                </c:pt>
                <c:pt idx="9455">
                  <c:v>-1248.7155760000001</c:v>
                </c:pt>
                <c:pt idx="9456">
                  <c:v>-1248.6956789999999</c:v>
                </c:pt>
                <c:pt idx="9457">
                  <c:v>-1248.6757809999999</c:v>
                </c:pt>
                <c:pt idx="9458">
                  <c:v>-1248.6564940000001</c:v>
                </c:pt>
                <c:pt idx="9459">
                  <c:v>-1248.6373289999999</c:v>
                </c:pt>
                <c:pt idx="9460">
                  <c:v>-1248.618408</c:v>
                </c:pt>
                <c:pt idx="9461">
                  <c:v>-1248.5998540000001</c:v>
                </c:pt>
                <c:pt idx="9462">
                  <c:v>-1248.581543</c:v>
                </c:pt>
                <c:pt idx="9463">
                  <c:v>-1248.5635990000001</c:v>
                </c:pt>
                <c:pt idx="9464">
                  <c:v>-1248.5457759999999</c:v>
                </c:pt>
                <c:pt idx="9465">
                  <c:v>-1248.5280760000001</c:v>
                </c:pt>
                <c:pt idx="9466">
                  <c:v>-1248.5108640000001</c:v>
                </c:pt>
                <c:pt idx="9467">
                  <c:v>-1248.494019</c:v>
                </c:pt>
                <c:pt idx="9468">
                  <c:v>-1248.4770510000001</c:v>
                </c:pt>
                <c:pt idx="9469">
                  <c:v>-1248.4604489999999</c:v>
                </c:pt>
                <c:pt idx="9470">
                  <c:v>-1248.4442140000001</c:v>
                </c:pt>
                <c:pt idx="9471">
                  <c:v>-1248.4279790000001</c:v>
                </c:pt>
                <c:pt idx="9472">
                  <c:v>-1248.411987</c:v>
                </c:pt>
                <c:pt idx="9473">
                  <c:v>-1248.395996</c:v>
                </c:pt>
                <c:pt idx="9474">
                  <c:v>-1248.380737</c:v>
                </c:pt>
                <c:pt idx="9475">
                  <c:v>-1248.3652340000001</c:v>
                </c:pt>
                <c:pt idx="9476">
                  <c:v>-1248.3498540000001</c:v>
                </c:pt>
                <c:pt idx="9477">
                  <c:v>-1248.334717</c:v>
                </c:pt>
                <c:pt idx="9478">
                  <c:v>-1248.319702</c:v>
                </c:pt>
                <c:pt idx="9479">
                  <c:v>-1248.3045649999999</c:v>
                </c:pt>
                <c:pt idx="9480">
                  <c:v>-1248.2899170000001</c:v>
                </c:pt>
                <c:pt idx="9481">
                  <c:v>-1248.275269</c:v>
                </c:pt>
                <c:pt idx="9482">
                  <c:v>-1248.2607419999999</c:v>
                </c:pt>
                <c:pt idx="9483">
                  <c:v>-1248.2463379999999</c:v>
                </c:pt>
                <c:pt idx="9484">
                  <c:v>-1248.232178</c:v>
                </c:pt>
                <c:pt idx="9485">
                  <c:v>-1248.2181399999999</c:v>
                </c:pt>
                <c:pt idx="9486">
                  <c:v>-1248.2039789999999</c:v>
                </c:pt>
                <c:pt idx="9487">
                  <c:v>-1248.1899410000001</c:v>
                </c:pt>
                <c:pt idx="9488">
                  <c:v>-1248.1759030000001</c:v>
                </c:pt>
                <c:pt idx="9489">
                  <c:v>-1248.1621090000001</c:v>
                </c:pt>
                <c:pt idx="9490">
                  <c:v>-1248.1480710000001</c:v>
                </c:pt>
                <c:pt idx="9491">
                  <c:v>-1248.1342770000001</c:v>
                </c:pt>
                <c:pt idx="9492">
                  <c:v>-1248.1206050000001</c:v>
                </c:pt>
                <c:pt idx="9493">
                  <c:v>-1248.106812</c:v>
                </c:pt>
                <c:pt idx="9494">
                  <c:v>-1248.0931399999999</c:v>
                </c:pt>
                <c:pt idx="9495">
                  <c:v>-1248.0795900000001</c:v>
                </c:pt>
                <c:pt idx="9496">
                  <c:v>-1248.0657960000001</c:v>
                </c:pt>
                <c:pt idx="9497">
                  <c:v>-1248.052124</c:v>
                </c:pt>
                <c:pt idx="9498">
                  <c:v>-1248.0385739999999</c:v>
                </c:pt>
                <c:pt idx="9499">
                  <c:v>-1248.0249020000001</c:v>
                </c:pt>
                <c:pt idx="9500">
                  <c:v>-1248.0111079999999</c:v>
                </c:pt>
                <c:pt idx="9501">
                  <c:v>-1247.997437</c:v>
                </c:pt>
                <c:pt idx="9502">
                  <c:v>-1247.983643</c:v>
                </c:pt>
                <c:pt idx="9503">
                  <c:v>-1247.9698490000001</c:v>
                </c:pt>
                <c:pt idx="9504">
                  <c:v>-1247.955811</c:v>
                </c:pt>
                <c:pt idx="9505">
                  <c:v>-1247.942139</c:v>
                </c:pt>
                <c:pt idx="9506">
                  <c:v>-1247.927856</c:v>
                </c:pt>
                <c:pt idx="9507">
                  <c:v>-1247.913818</c:v>
                </c:pt>
                <c:pt idx="9508">
                  <c:v>-1247.89978</c:v>
                </c:pt>
                <c:pt idx="9509">
                  <c:v>-1247.8854980000001</c:v>
                </c:pt>
                <c:pt idx="9510">
                  <c:v>-1247.871216</c:v>
                </c:pt>
                <c:pt idx="9511">
                  <c:v>-1247.856689</c:v>
                </c:pt>
                <c:pt idx="9512">
                  <c:v>-1247.842163</c:v>
                </c:pt>
                <c:pt idx="9513">
                  <c:v>-1247.827393</c:v>
                </c:pt>
                <c:pt idx="9514">
                  <c:v>-1247.8126219999999</c:v>
                </c:pt>
                <c:pt idx="9515">
                  <c:v>-1247.7978519999999</c:v>
                </c:pt>
                <c:pt idx="9516">
                  <c:v>-1247.782837</c:v>
                </c:pt>
                <c:pt idx="9517">
                  <c:v>-1247.767822</c:v>
                </c:pt>
                <c:pt idx="9518">
                  <c:v>-1247.7524410000001</c:v>
                </c:pt>
                <c:pt idx="9519">
                  <c:v>-1247.7368160000001</c:v>
                </c:pt>
                <c:pt idx="9520">
                  <c:v>-1247.7211910000001</c:v>
                </c:pt>
                <c:pt idx="9521">
                  <c:v>-1247.7054439999999</c:v>
                </c:pt>
                <c:pt idx="9522">
                  <c:v>-1247.689697</c:v>
                </c:pt>
                <c:pt idx="9523">
                  <c:v>-1247.6732179999999</c:v>
                </c:pt>
                <c:pt idx="9524">
                  <c:v>-1247.656982</c:v>
                </c:pt>
                <c:pt idx="9525">
                  <c:v>-1247.6405030000001</c:v>
                </c:pt>
                <c:pt idx="9526">
                  <c:v>-1247.6239009999999</c:v>
                </c:pt>
                <c:pt idx="9527">
                  <c:v>-1247.6069339999999</c:v>
                </c:pt>
                <c:pt idx="9528">
                  <c:v>-1247.589966</c:v>
                </c:pt>
                <c:pt idx="9529">
                  <c:v>-1247.5726320000001</c:v>
                </c:pt>
                <c:pt idx="9530">
                  <c:v>-1247.554932</c:v>
                </c:pt>
                <c:pt idx="9531">
                  <c:v>-1247.537231</c:v>
                </c:pt>
                <c:pt idx="9532">
                  <c:v>-1247.5191649999999</c:v>
                </c:pt>
                <c:pt idx="9533">
                  <c:v>-1247.5008539999999</c:v>
                </c:pt>
                <c:pt idx="9534">
                  <c:v>-1247.4822999999999</c:v>
                </c:pt>
                <c:pt idx="9535">
                  <c:v>-1247.463379</c:v>
                </c:pt>
                <c:pt idx="9536">
                  <c:v>-1247.444702</c:v>
                </c:pt>
                <c:pt idx="9537">
                  <c:v>-1247.425293</c:v>
                </c:pt>
                <c:pt idx="9538">
                  <c:v>-1247.4057620000001</c:v>
                </c:pt>
                <c:pt idx="9539">
                  <c:v>-1247.3858640000001</c:v>
                </c:pt>
                <c:pt idx="9540">
                  <c:v>-1247.365845</c:v>
                </c:pt>
                <c:pt idx="9541">
                  <c:v>-1247.345581</c:v>
                </c:pt>
                <c:pt idx="9542">
                  <c:v>-1247.3249510000001</c:v>
                </c:pt>
                <c:pt idx="9543">
                  <c:v>-1247.3039550000001</c:v>
                </c:pt>
                <c:pt idx="9544">
                  <c:v>-1247.2827150000001</c:v>
                </c:pt>
                <c:pt idx="9545">
                  <c:v>-1247.2613530000001</c:v>
                </c:pt>
                <c:pt idx="9546">
                  <c:v>-1247.2395019999999</c:v>
                </c:pt>
                <c:pt idx="9547">
                  <c:v>-1247.2172849999999</c:v>
                </c:pt>
                <c:pt idx="9548">
                  <c:v>-1247.1949460000001</c:v>
                </c:pt>
                <c:pt idx="9549">
                  <c:v>-1247.172241</c:v>
                </c:pt>
                <c:pt idx="9550">
                  <c:v>-1247.1492920000001</c:v>
                </c:pt>
                <c:pt idx="9551">
                  <c:v>-1247.1259769999999</c:v>
                </c:pt>
                <c:pt idx="9552">
                  <c:v>-1247.102173</c:v>
                </c:pt>
                <c:pt idx="9553">
                  <c:v>-1247.078125</c:v>
                </c:pt>
                <c:pt idx="9554">
                  <c:v>-1247.0535890000001</c:v>
                </c:pt>
                <c:pt idx="9555">
                  <c:v>-1247.029297</c:v>
                </c:pt>
                <c:pt idx="9556">
                  <c:v>-1247.00415</c:v>
                </c:pt>
                <c:pt idx="9557">
                  <c:v>-1246.9788820000001</c:v>
                </c:pt>
                <c:pt idx="9558">
                  <c:v>-1246.953125</c:v>
                </c:pt>
                <c:pt idx="9559">
                  <c:v>-1246.9270019999999</c:v>
                </c:pt>
                <c:pt idx="9560">
                  <c:v>-1246.900635</c:v>
                </c:pt>
                <c:pt idx="9561">
                  <c:v>-1246.8739009999999</c:v>
                </c:pt>
                <c:pt idx="9562">
                  <c:v>-1246.846802</c:v>
                </c:pt>
                <c:pt idx="9563">
                  <c:v>-1246.8195800000001</c:v>
                </c:pt>
                <c:pt idx="9564">
                  <c:v>-1246.791626</c:v>
                </c:pt>
                <c:pt idx="9565">
                  <c:v>-1246.763428</c:v>
                </c:pt>
                <c:pt idx="9566">
                  <c:v>-1246.7349850000001</c:v>
                </c:pt>
                <c:pt idx="9567">
                  <c:v>-1246.7060550000001</c:v>
                </c:pt>
                <c:pt idx="9568">
                  <c:v>-1246.67688</c:v>
                </c:pt>
                <c:pt idx="9569">
                  <c:v>-1246.647461</c:v>
                </c:pt>
                <c:pt idx="9570">
                  <c:v>-1246.617432</c:v>
                </c:pt>
                <c:pt idx="9571">
                  <c:v>-1246.58728</c:v>
                </c:pt>
                <c:pt idx="9572">
                  <c:v>-1246.5563959999999</c:v>
                </c:pt>
                <c:pt idx="9573">
                  <c:v>-1246.5253909999999</c:v>
                </c:pt>
                <c:pt idx="9574">
                  <c:v>-1246.493774</c:v>
                </c:pt>
                <c:pt idx="9575">
                  <c:v>-1246.462158</c:v>
                </c:pt>
                <c:pt idx="9576">
                  <c:v>-1246.4298100000001</c:v>
                </c:pt>
                <c:pt idx="9577">
                  <c:v>-1246.397461</c:v>
                </c:pt>
                <c:pt idx="9578">
                  <c:v>-1246.36438</c:v>
                </c:pt>
                <c:pt idx="9579">
                  <c:v>-1246.331177</c:v>
                </c:pt>
                <c:pt idx="9580">
                  <c:v>-1246.297241</c:v>
                </c:pt>
                <c:pt idx="9581">
                  <c:v>-1246.2633060000001</c:v>
                </c:pt>
                <c:pt idx="9582">
                  <c:v>-1246.2288820000001</c:v>
                </c:pt>
                <c:pt idx="9583">
                  <c:v>-1246.19397</c:v>
                </c:pt>
                <c:pt idx="9584">
                  <c:v>-1246.158936</c:v>
                </c:pt>
                <c:pt idx="9585">
                  <c:v>-1246.123413</c:v>
                </c:pt>
                <c:pt idx="9586">
                  <c:v>-1246.0874020000001</c:v>
                </c:pt>
                <c:pt idx="9587">
                  <c:v>-1246.051025</c:v>
                </c:pt>
                <c:pt idx="9588">
                  <c:v>-1246.014404</c:v>
                </c:pt>
                <c:pt idx="9589">
                  <c:v>-1245.977173</c:v>
                </c:pt>
                <c:pt idx="9590">
                  <c:v>-1245.939697</c:v>
                </c:pt>
                <c:pt idx="9591">
                  <c:v>-1245.9018550000001</c:v>
                </c:pt>
                <c:pt idx="9592">
                  <c:v>-1245.863525</c:v>
                </c:pt>
                <c:pt idx="9593">
                  <c:v>-1245.8248289999999</c:v>
                </c:pt>
                <c:pt idx="9594">
                  <c:v>-1245.7857670000001</c:v>
                </c:pt>
                <c:pt idx="9595">
                  <c:v>-1245.7463379999999</c:v>
                </c:pt>
                <c:pt idx="9596">
                  <c:v>-1245.7064210000001</c:v>
                </c:pt>
                <c:pt idx="9597">
                  <c:v>-1245.6663820000001</c:v>
                </c:pt>
                <c:pt idx="9598">
                  <c:v>-1245.6254879999999</c:v>
                </c:pt>
                <c:pt idx="9599">
                  <c:v>-1245.584595</c:v>
                </c:pt>
                <c:pt idx="9600">
                  <c:v>-1245.5432129999999</c:v>
                </c:pt>
                <c:pt idx="9601">
                  <c:v>-1245.5014650000001</c:v>
                </c:pt>
                <c:pt idx="9602">
                  <c:v>-1245.459106</c:v>
                </c:pt>
                <c:pt idx="9603">
                  <c:v>-1245.4163820000001</c:v>
                </c:pt>
                <c:pt idx="9604">
                  <c:v>-1245.3736570000001</c:v>
                </c:pt>
                <c:pt idx="9605">
                  <c:v>-1245.330322</c:v>
                </c:pt>
                <c:pt idx="9606">
                  <c:v>-1245.2867429999999</c:v>
                </c:pt>
                <c:pt idx="9607">
                  <c:v>-1245.2425539999999</c:v>
                </c:pt>
                <c:pt idx="9608">
                  <c:v>-1245.1982419999999</c:v>
                </c:pt>
                <c:pt idx="9609">
                  <c:v>-1245.153564</c:v>
                </c:pt>
                <c:pt idx="9610">
                  <c:v>-1245.1082759999999</c:v>
                </c:pt>
                <c:pt idx="9611">
                  <c:v>-1245.062866</c:v>
                </c:pt>
                <c:pt idx="9612">
                  <c:v>-1245.0167240000001</c:v>
                </c:pt>
                <c:pt idx="9613">
                  <c:v>-1244.970581</c:v>
                </c:pt>
                <c:pt idx="9614">
                  <c:v>-1244.923828</c:v>
                </c:pt>
                <c:pt idx="9615">
                  <c:v>-1244.8767089999999</c:v>
                </c:pt>
                <c:pt idx="9616">
                  <c:v>-1244.829346</c:v>
                </c:pt>
                <c:pt idx="9617">
                  <c:v>-1244.781616</c:v>
                </c:pt>
                <c:pt idx="9618">
                  <c:v>-1244.7333980000001</c:v>
                </c:pt>
                <c:pt idx="9619">
                  <c:v>-1244.684814</c:v>
                </c:pt>
                <c:pt idx="9620">
                  <c:v>-1244.6361079999999</c:v>
                </c:pt>
                <c:pt idx="9621">
                  <c:v>-1244.5866699999999</c:v>
                </c:pt>
                <c:pt idx="9622">
                  <c:v>-1244.537231</c:v>
                </c:pt>
                <c:pt idx="9623">
                  <c:v>-1244.487061</c:v>
                </c:pt>
                <c:pt idx="9624">
                  <c:v>-1244.4370120000001</c:v>
                </c:pt>
                <c:pt idx="9625">
                  <c:v>-1244.3862300000001</c:v>
                </c:pt>
                <c:pt idx="9626">
                  <c:v>-1244.3352050000001</c:v>
                </c:pt>
                <c:pt idx="9627">
                  <c:v>-1244.283936</c:v>
                </c:pt>
                <c:pt idx="9628">
                  <c:v>-1244.2320560000001</c:v>
                </c:pt>
                <c:pt idx="9629">
                  <c:v>-1244.1798100000001</c:v>
                </c:pt>
                <c:pt idx="9630">
                  <c:v>-1244.127686</c:v>
                </c:pt>
                <c:pt idx="9631">
                  <c:v>-1244.074707</c:v>
                </c:pt>
                <c:pt idx="9632">
                  <c:v>-1244.0217290000001</c:v>
                </c:pt>
                <c:pt idx="9633">
                  <c:v>-1243.9681399999999</c:v>
                </c:pt>
                <c:pt idx="9634">
                  <c:v>-1243.914307</c:v>
                </c:pt>
                <c:pt idx="9635">
                  <c:v>-1243.8602289999999</c:v>
                </c:pt>
                <c:pt idx="9636">
                  <c:v>-1243.8057859999999</c:v>
                </c:pt>
                <c:pt idx="9637">
                  <c:v>-1243.7508539999999</c:v>
                </c:pt>
                <c:pt idx="9638">
                  <c:v>-1243.6956789999999</c:v>
                </c:pt>
                <c:pt idx="9639">
                  <c:v>-1243.6403809999999</c:v>
                </c:pt>
                <c:pt idx="9640">
                  <c:v>-1243.5844729999999</c:v>
                </c:pt>
                <c:pt idx="9641">
                  <c:v>-1243.528442</c:v>
                </c:pt>
                <c:pt idx="9642">
                  <c:v>-1243.471802</c:v>
                </c:pt>
                <c:pt idx="9643">
                  <c:v>-1243.4151609999999</c:v>
                </c:pt>
                <c:pt idx="9644">
                  <c:v>-1243.3576660000001</c:v>
                </c:pt>
                <c:pt idx="9645">
                  <c:v>-1243.3007809999999</c:v>
                </c:pt>
                <c:pt idx="9646">
                  <c:v>-1243.242798</c:v>
                </c:pt>
                <c:pt idx="9647">
                  <c:v>-1243.184814</c:v>
                </c:pt>
                <c:pt idx="9648">
                  <c:v>-1243.126831</c:v>
                </c:pt>
                <c:pt idx="9649">
                  <c:v>-1243.067749</c:v>
                </c:pt>
                <c:pt idx="9650">
                  <c:v>-1243.009033</c:v>
                </c:pt>
                <c:pt idx="9651">
                  <c:v>-1242.9498289999999</c:v>
                </c:pt>
                <c:pt idx="9652">
                  <c:v>-1242.8901370000001</c:v>
                </c:pt>
                <c:pt idx="9653">
                  <c:v>-1242.830078</c:v>
                </c:pt>
                <c:pt idx="9654">
                  <c:v>-1242.7700199999999</c:v>
                </c:pt>
                <c:pt idx="9655">
                  <c:v>-1242.709717</c:v>
                </c:pt>
                <c:pt idx="9656">
                  <c:v>-1242.6488039999999</c:v>
                </c:pt>
                <c:pt idx="9657">
                  <c:v>-1242.5876459999999</c:v>
                </c:pt>
                <c:pt idx="9658">
                  <c:v>-1242.5263669999999</c:v>
                </c:pt>
                <c:pt idx="9659">
                  <c:v>-1242.4647219999999</c:v>
                </c:pt>
                <c:pt idx="9660">
                  <c:v>-1242.402832</c:v>
                </c:pt>
                <c:pt idx="9661">
                  <c:v>-1242.3405760000001</c:v>
                </c:pt>
                <c:pt idx="9662">
                  <c:v>-1242.278198</c:v>
                </c:pt>
                <c:pt idx="9663">
                  <c:v>-1242.215332</c:v>
                </c:pt>
                <c:pt idx="9664">
                  <c:v>-1242.1522219999999</c:v>
                </c:pt>
                <c:pt idx="9665">
                  <c:v>-1242.0892329999999</c:v>
                </c:pt>
                <c:pt idx="9666">
                  <c:v>-1242.025513</c:v>
                </c:pt>
                <c:pt idx="9667">
                  <c:v>-1241.9616699999999</c:v>
                </c:pt>
                <c:pt idx="9668">
                  <c:v>-1241.8977050000001</c:v>
                </c:pt>
                <c:pt idx="9669">
                  <c:v>-1241.8332519999999</c:v>
                </c:pt>
                <c:pt idx="9670">
                  <c:v>-1241.7687989999999</c:v>
                </c:pt>
                <c:pt idx="9671">
                  <c:v>-1241.7039789999999</c:v>
                </c:pt>
                <c:pt idx="9672">
                  <c:v>-1241.6389160000001</c:v>
                </c:pt>
                <c:pt idx="9673">
                  <c:v>-1241.573486</c:v>
                </c:pt>
                <c:pt idx="9674">
                  <c:v>-1241.5076899999999</c:v>
                </c:pt>
                <c:pt idx="9675">
                  <c:v>-1241.4420170000001</c:v>
                </c:pt>
                <c:pt idx="9676">
                  <c:v>-1241.375732</c:v>
                </c:pt>
                <c:pt idx="9677">
                  <c:v>-1241.3095699999999</c:v>
                </c:pt>
                <c:pt idx="9678">
                  <c:v>-1241.243164</c:v>
                </c:pt>
                <c:pt idx="9679">
                  <c:v>-1241.1762699999999</c:v>
                </c:pt>
                <c:pt idx="9680">
                  <c:v>-1241.109375</c:v>
                </c:pt>
                <c:pt idx="9681">
                  <c:v>-1241.042236</c:v>
                </c:pt>
                <c:pt idx="9682">
                  <c:v>-1240.9746090000001</c:v>
                </c:pt>
                <c:pt idx="9683">
                  <c:v>-1240.906982</c:v>
                </c:pt>
                <c:pt idx="9684">
                  <c:v>-1240.839111</c:v>
                </c:pt>
                <c:pt idx="9685">
                  <c:v>-1240.7711179999999</c:v>
                </c:pt>
                <c:pt idx="9686">
                  <c:v>-1240.7028809999999</c:v>
                </c:pt>
                <c:pt idx="9687">
                  <c:v>-1240.634399</c:v>
                </c:pt>
                <c:pt idx="9688">
                  <c:v>-1240.5657960000001</c:v>
                </c:pt>
                <c:pt idx="9689">
                  <c:v>-1240.496948</c:v>
                </c:pt>
                <c:pt idx="9690">
                  <c:v>-1240.427856</c:v>
                </c:pt>
                <c:pt idx="9691">
                  <c:v>-1240.3583980000001</c:v>
                </c:pt>
                <c:pt idx="9692">
                  <c:v>-1240.2889399999999</c:v>
                </c:pt>
                <c:pt idx="9693">
                  <c:v>-1240.219482</c:v>
                </c:pt>
                <c:pt idx="9694">
                  <c:v>-1240.149658</c:v>
                </c:pt>
                <c:pt idx="9695">
                  <c:v>-1240.079712</c:v>
                </c:pt>
                <c:pt idx="9696">
                  <c:v>-1240.0095209999999</c:v>
                </c:pt>
                <c:pt idx="9697">
                  <c:v>-1239.9392089999999</c:v>
                </c:pt>
                <c:pt idx="9698">
                  <c:v>-1239.868774</c:v>
                </c:pt>
                <c:pt idx="9699">
                  <c:v>-1239.7979740000001</c:v>
                </c:pt>
                <c:pt idx="9700">
                  <c:v>-1239.727173</c:v>
                </c:pt>
                <c:pt idx="9701">
                  <c:v>-1239.6564940000001</c:v>
                </c:pt>
                <c:pt idx="9702">
                  <c:v>-1239.5854489999999</c:v>
                </c:pt>
                <c:pt idx="9703">
                  <c:v>-1239.514038</c:v>
                </c:pt>
                <c:pt idx="9704">
                  <c:v>-1239.442749</c:v>
                </c:pt>
                <c:pt idx="9705">
                  <c:v>-1239.3713379999999</c:v>
                </c:pt>
                <c:pt idx="9706">
                  <c:v>-1239.299683</c:v>
                </c:pt>
                <c:pt idx="9707">
                  <c:v>-1239.2276609999999</c:v>
                </c:pt>
                <c:pt idx="9708">
                  <c:v>-1239.155884</c:v>
                </c:pt>
                <c:pt idx="9709">
                  <c:v>-1239.083862</c:v>
                </c:pt>
                <c:pt idx="9710">
                  <c:v>-1239.0117190000001</c:v>
                </c:pt>
                <c:pt idx="9711">
                  <c:v>-1238.9395750000001</c:v>
                </c:pt>
                <c:pt idx="9712">
                  <c:v>-1238.8673100000001</c:v>
                </c:pt>
                <c:pt idx="9713">
                  <c:v>-1238.7947999999999</c:v>
                </c:pt>
                <c:pt idx="9714">
                  <c:v>-1238.722168</c:v>
                </c:pt>
                <c:pt idx="9715">
                  <c:v>-1238.6495359999999</c:v>
                </c:pt>
                <c:pt idx="9716">
                  <c:v>-1238.576538</c:v>
                </c:pt>
                <c:pt idx="9717">
                  <c:v>-1238.50415</c:v>
                </c:pt>
                <c:pt idx="9718">
                  <c:v>-1238.43103</c:v>
                </c:pt>
                <c:pt idx="9719">
                  <c:v>-1238.357788</c:v>
                </c:pt>
                <c:pt idx="9720">
                  <c:v>-1238.2847899999999</c:v>
                </c:pt>
                <c:pt idx="9721">
                  <c:v>-1238.2117920000001</c:v>
                </c:pt>
                <c:pt idx="9722">
                  <c:v>-1238.138794</c:v>
                </c:pt>
                <c:pt idx="9723">
                  <c:v>-1238.065308</c:v>
                </c:pt>
                <c:pt idx="9724">
                  <c:v>-1237.9921879999999</c:v>
                </c:pt>
                <c:pt idx="9725">
                  <c:v>-1237.9189449999999</c:v>
                </c:pt>
                <c:pt idx="9726">
                  <c:v>-1237.845581</c:v>
                </c:pt>
                <c:pt idx="9727">
                  <c:v>-1237.772095</c:v>
                </c:pt>
                <c:pt idx="9728">
                  <c:v>-1237.6988530000001</c:v>
                </c:pt>
                <c:pt idx="9729">
                  <c:v>-1237.6251219999999</c:v>
                </c:pt>
                <c:pt idx="9730">
                  <c:v>-1237.5516359999999</c:v>
                </c:pt>
                <c:pt idx="9731">
                  <c:v>-1237.4780270000001</c:v>
                </c:pt>
                <c:pt idx="9732">
                  <c:v>-1237.4045410000001</c:v>
                </c:pt>
                <c:pt idx="9733">
                  <c:v>-1237.330933</c:v>
                </c:pt>
                <c:pt idx="9734">
                  <c:v>-1237.257568</c:v>
                </c:pt>
                <c:pt idx="9735">
                  <c:v>-1237.1839600000001</c:v>
                </c:pt>
                <c:pt idx="9736">
                  <c:v>-1237.110596</c:v>
                </c:pt>
                <c:pt idx="9737">
                  <c:v>-1237.036987</c:v>
                </c:pt>
                <c:pt idx="9738">
                  <c:v>-1236.963501</c:v>
                </c:pt>
                <c:pt idx="9739">
                  <c:v>-1236.8897710000001</c:v>
                </c:pt>
                <c:pt idx="9740">
                  <c:v>-1236.81665</c:v>
                </c:pt>
                <c:pt idx="9741">
                  <c:v>-1236.7430420000001</c:v>
                </c:pt>
                <c:pt idx="9742">
                  <c:v>-1236.6695560000001</c:v>
                </c:pt>
                <c:pt idx="9743">
                  <c:v>-1236.5966800000001</c:v>
                </c:pt>
                <c:pt idx="9744">
                  <c:v>-1236.5230710000001</c:v>
                </c:pt>
                <c:pt idx="9745">
                  <c:v>-1236.4499510000001</c:v>
                </c:pt>
                <c:pt idx="9746">
                  <c:v>-1236.3767089999999</c:v>
                </c:pt>
                <c:pt idx="9747">
                  <c:v>-1236.3035890000001</c:v>
                </c:pt>
                <c:pt idx="9748">
                  <c:v>-1236.2308350000001</c:v>
                </c:pt>
                <c:pt idx="9749">
                  <c:v>-1236.1577150000001</c:v>
                </c:pt>
                <c:pt idx="9750">
                  <c:v>-1236.0850829999999</c:v>
                </c:pt>
                <c:pt idx="9751">
                  <c:v>-1236.0120850000001</c:v>
                </c:pt>
                <c:pt idx="9752">
                  <c:v>-1235.939697</c:v>
                </c:pt>
                <c:pt idx="9753">
                  <c:v>-1235.8670649999999</c:v>
                </c:pt>
                <c:pt idx="9754">
                  <c:v>-1235.7944339999999</c:v>
                </c:pt>
                <c:pt idx="9755">
                  <c:v>-1235.7220460000001</c:v>
                </c:pt>
                <c:pt idx="9756">
                  <c:v>-1235.649658</c:v>
                </c:pt>
                <c:pt idx="9757">
                  <c:v>-1235.5776370000001</c:v>
                </c:pt>
                <c:pt idx="9758">
                  <c:v>-1235.505737</c:v>
                </c:pt>
                <c:pt idx="9759">
                  <c:v>-1235.433716</c:v>
                </c:pt>
                <c:pt idx="9760">
                  <c:v>-1235.361938</c:v>
                </c:pt>
                <c:pt idx="9761">
                  <c:v>-1235.2905270000001</c:v>
                </c:pt>
                <c:pt idx="9762">
                  <c:v>-1235.2189940000001</c:v>
                </c:pt>
                <c:pt idx="9763">
                  <c:v>-1235.147461</c:v>
                </c:pt>
                <c:pt idx="9764">
                  <c:v>-1235.076294</c:v>
                </c:pt>
                <c:pt idx="9765">
                  <c:v>-1235.0054929999999</c:v>
                </c:pt>
                <c:pt idx="9766">
                  <c:v>-1234.934814</c:v>
                </c:pt>
                <c:pt idx="9767">
                  <c:v>-1234.8641359999999</c:v>
                </c:pt>
                <c:pt idx="9768">
                  <c:v>-1234.7937010000001</c:v>
                </c:pt>
                <c:pt idx="9769">
                  <c:v>-1234.7232670000001</c:v>
                </c:pt>
                <c:pt idx="9770">
                  <c:v>-1234.6533199999999</c:v>
                </c:pt>
                <c:pt idx="9771">
                  <c:v>-1234.583496</c:v>
                </c:pt>
                <c:pt idx="9772">
                  <c:v>-1234.5139160000001</c:v>
                </c:pt>
                <c:pt idx="9773">
                  <c:v>-1234.4444579999999</c:v>
                </c:pt>
                <c:pt idx="9774">
                  <c:v>-1234.3752440000001</c:v>
                </c:pt>
                <c:pt idx="9775">
                  <c:v>-1234.3061520000001</c:v>
                </c:pt>
                <c:pt idx="9776">
                  <c:v>-1234.2375489999999</c:v>
                </c:pt>
                <c:pt idx="9777">
                  <c:v>-1234.1689449999999</c:v>
                </c:pt>
                <c:pt idx="9778">
                  <c:v>-1234.100586</c:v>
                </c:pt>
                <c:pt idx="9779">
                  <c:v>-1234.0325929999999</c:v>
                </c:pt>
                <c:pt idx="9780">
                  <c:v>-1233.9648440000001</c:v>
                </c:pt>
                <c:pt idx="9781">
                  <c:v>-1233.897461</c:v>
                </c:pt>
                <c:pt idx="9782">
                  <c:v>-1233.8302000000001</c:v>
                </c:pt>
                <c:pt idx="9783">
                  <c:v>-1233.7633060000001</c:v>
                </c:pt>
                <c:pt idx="9784">
                  <c:v>-1233.6967770000001</c:v>
                </c:pt>
                <c:pt idx="9785">
                  <c:v>-1233.630249</c:v>
                </c:pt>
                <c:pt idx="9786">
                  <c:v>-1233.5639650000001</c:v>
                </c:pt>
                <c:pt idx="9787">
                  <c:v>-1233.4982910000001</c:v>
                </c:pt>
                <c:pt idx="9788">
                  <c:v>-1233.432861</c:v>
                </c:pt>
                <c:pt idx="9789">
                  <c:v>-1233.3676760000001</c:v>
                </c:pt>
                <c:pt idx="9790">
                  <c:v>-1233.3029790000001</c:v>
                </c:pt>
                <c:pt idx="9791">
                  <c:v>-1233.2386469999999</c:v>
                </c:pt>
                <c:pt idx="9792">
                  <c:v>-1233.1743160000001</c:v>
                </c:pt>
                <c:pt idx="9793">
                  <c:v>-1233.1104740000001</c:v>
                </c:pt>
                <c:pt idx="9794">
                  <c:v>-1233.0469969999999</c:v>
                </c:pt>
                <c:pt idx="9795">
                  <c:v>-1232.984009</c:v>
                </c:pt>
                <c:pt idx="9796">
                  <c:v>-1232.9213870000001</c:v>
                </c:pt>
                <c:pt idx="9797">
                  <c:v>-1232.8588870000001</c:v>
                </c:pt>
                <c:pt idx="9798">
                  <c:v>-1232.796875</c:v>
                </c:pt>
                <c:pt idx="9799">
                  <c:v>-1232.7353519999999</c:v>
                </c:pt>
                <c:pt idx="9800">
                  <c:v>-1232.674072</c:v>
                </c:pt>
                <c:pt idx="9801">
                  <c:v>-1232.6130370000001</c:v>
                </c:pt>
                <c:pt idx="9802">
                  <c:v>-1232.552612</c:v>
                </c:pt>
                <c:pt idx="9803">
                  <c:v>-1232.492798</c:v>
                </c:pt>
                <c:pt idx="9804">
                  <c:v>-1232.432861</c:v>
                </c:pt>
                <c:pt idx="9805">
                  <c:v>-1232.373779</c:v>
                </c:pt>
                <c:pt idx="9806">
                  <c:v>-1232.315186</c:v>
                </c:pt>
                <c:pt idx="9807">
                  <c:v>-1232.256592</c:v>
                </c:pt>
                <c:pt idx="9808">
                  <c:v>-1232.198486</c:v>
                </c:pt>
                <c:pt idx="9809">
                  <c:v>-1232.140625</c:v>
                </c:pt>
                <c:pt idx="9810">
                  <c:v>-1232.083862</c:v>
                </c:pt>
                <c:pt idx="9811">
                  <c:v>-1232.0269780000001</c:v>
                </c:pt>
                <c:pt idx="9812">
                  <c:v>-1231.9708250000001</c:v>
                </c:pt>
                <c:pt idx="9813">
                  <c:v>-1231.915039</c:v>
                </c:pt>
                <c:pt idx="9814">
                  <c:v>-1231.8594969999999</c:v>
                </c:pt>
                <c:pt idx="9815">
                  <c:v>-1231.8048100000001</c:v>
                </c:pt>
                <c:pt idx="9816">
                  <c:v>-1231.7501219999999</c:v>
                </c:pt>
                <c:pt idx="9817">
                  <c:v>-1231.696289</c:v>
                </c:pt>
                <c:pt idx="9818">
                  <c:v>-1231.642578</c:v>
                </c:pt>
                <c:pt idx="9819">
                  <c:v>-1231.5898440000001</c:v>
                </c:pt>
                <c:pt idx="9820">
                  <c:v>-1231.537231</c:v>
                </c:pt>
                <c:pt idx="9821">
                  <c:v>-1231.4852289999999</c:v>
                </c:pt>
                <c:pt idx="9822">
                  <c:v>-1231.4335940000001</c:v>
                </c:pt>
                <c:pt idx="9823">
                  <c:v>-1231.3824460000001</c:v>
                </c:pt>
                <c:pt idx="9824">
                  <c:v>-1231.3320309999999</c:v>
                </c:pt>
                <c:pt idx="9825">
                  <c:v>-1231.281982</c:v>
                </c:pt>
                <c:pt idx="9826">
                  <c:v>-1231.232422</c:v>
                </c:pt>
                <c:pt idx="9827">
                  <c:v>-1231.1834719999999</c:v>
                </c:pt>
                <c:pt idx="9828">
                  <c:v>-1231.1351320000001</c:v>
                </c:pt>
                <c:pt idx="9829">
                  <c:v>-1231.087158</c:v>
                </c:pt>
                <c:pt idx="9830">
                  <c:v>-1231.0397949999999</c:v>
                </c:pt>
                <c:pt idx="9831">
                  <c:v>-1230.9926760000001</c:v>
                </c:pt>
                <c:pt idx="9832">
                  <c:v>-1230.946289</c:v>
                </c:pt>
                <c:pt idx="9833">
                  <c:v>-1230.9003909999999</c:v>
                </c:pt>
                <c:pt idx="9834">
                  <c:v>-1230.8553469999999</c:v>
                </c:pt>
                <c:pt idx="9835">
                  <c:v>-1230.8104249999999</c:v>
                </c:pt>
                <c:pt idx="9836">
                  <c:v>-1230.7664789999999</c:v>
                </c:pt>
                <c:pt idx="9837">
                  <c:v>-1230.7230219999999</c:v>
                </c:pt>
                <c:pt idx="9838">
                  <c:v>-1230.679932</c:v>
                </c:pt>
                <c:pt idx="9839">
                  <c:v>-1230.6373289999999</c:v>
                </c:pt>
                <c:pt idx="9840">
                  <c:v>-1230.5954589999999</c:v>
                </c:pt>
                <c:pt idx="9841">
                  <c:v>-1230.5539550000001</c:v>
                </c:pt>
                <c:pt idx="9842">
                  <c:v>-1230.513428</c:v>
                </c:pt>
                <c:pt idx="9843">
                  <c:v>-1230.4732670000001</c:v>
                </c:pt>
                <c:pt idx="9844">
                  <c:v>-1230.4338379999999</c:v>
                </c:pt>
                <c:pt idx="9845">
                  <c:v>-1230.394775</c:v>
                </c:pt>
                <c:pt idx="9846">
                  <c:v>-1230.356323</c:v>
                </c:pt>
                <c:pt idx="9847">
                  <c:v>-1230.318481</c:v>
                </c:pt>
                <c:pt idx="9848">
                  <c:v>-1230.2814940000001</c:v>
                </c:pt>
                <c:pt idx="9849">
                  <c:v>-1230.2448730000001</c:v>
                </c:pt>
                <c:pt idx="9850">
                  <c:v>-1230.208862</c:v>
                </c:pt>
                <c:pt idx="9851">
                  <c:v>-1230.173462</c:v>
                </c:pt>
                <c:pt idx="9852">
                  <c:v>-1230.138672</c:v>
                </c:pt>
                <c:pt idx="9853">
                  <c:v>-1230.10437</c:v>
                </c:pt>
                <c:pt idx="9854">
                  <c:v>-1230.0710449999999</c:v>
                </c:pt>
                <c:pt idx="9855">
                  <c:v>-1230.038086</c:v>
                </c:pt>
                <c:pt idx="9856">
                  <c:v>-1230.0058590000001</c:v>
                </c:pt>
                <c:pt idx="9857">
                  <c:v>-1229.9742429999999</c:v>
                </c:pt>
                <c:pt idx="9858">
                  <c:v>-1229.943115</c:v>
                </c:pt>
                <c:pt idx="9859">
                  <c:v>-1229.91272</c:v>
                </c:pt>
                <c:pt idx="9860">
                  <c:v>-1229.8828129999999</c:v>
                </c:pt>
                <c:pt idx="9861">
                  <c:v>-1229.85376</c:v>
                </c:pt>
                <c:pt idx="9862">
                  <c:v>-1229.825317</c:v>
                </c:pt>
                <c:pt idx="9863">
                  <c:v>-1229.7973629999999</c:v>
                </c:pt>
                <c:pt idx="9864">
                  <c:v>-1229.7700199999999</c:v>
                </c:pt>
                <c:pt idx="9865">
                  <c:v>-1229.74353</c:v>
                </c:pt>
                <c:pt idx="9866">
                  <c:v>-1229.7176509999999</c:v>
                </c:pt>
                <c:pt idx="9867">
                  <c:v>-1229.6922609999999</c:v>
                </c:pt>
                <c:pt idx="9868">
                  <c:v>-1229.6676030000001</c:v>
                </c:pt>
                <c:pt idx="9869">
                  <c:v>-1229.643433</c:v>
                </c:pt>
                <c:pt idx="9870">
                  <c:v>-1229.6201169999999</c:v>
                </c:pt>
                <c:pt idx="9871">
                  <c:v>-1229.5972899999999</c:v>
                </c:pt>
                <c:pt idx="9872">
                  <c:v>-1229.5751949999999</c:v>
                </c:pt>
                <c:pt idx="9873">
                  <c:v>-1229.5538329999999</c:v>
                </c:pt>
                <c:pt idx="9874">
                  <c:v>-1229.533203</c:v>
                </c:pt>
                <c:pt idx="9875">
                  <c:v>-1229.5131839999999</c:v>
                </c:pt>
                <c:pt idx="9876">
                  <c:v>-1229.49353</c:v>
                </c:pt>
                <c:pt idx="9877">
                  <c:v>-1229.474731</c:v>
                </c:pt>
                <c:pt idx="9878">
                  <c:v>-1229.456543</c:v>
                </c:pt>
                <c:pt idx="9879">
                  <c:v>-1229.4388429999999</c:v>
                </c:pt>
                <c:pt idx="9880">
                  <c:v>-1229.4221190000001</c:v>
                </c:pt>
                <c:pt idx="9881">
                  <c:v>-1229.4061280000001</c:v>
                </c:pt>
                <c:pt idx="9882">
                  <c:v>-1229.3903809999999</c:v>
                </c:pt>
                <c:pt idx="9883">
                  <c:v>-1229.3756100000001</c:v>
                </c:pt>
                <c:pt idx="9884">
                  <c:v>-1229.360962</c:v>
                </c:pt>
                <c:pt idx="9885">
                  <c:v>-1229.3476559999999</c:v>
                </c:pt>
                <c:pt idx="9886">
                  <c:v>-1229.334595</c:v>
                </c:pt>
                <c:pt idx="9887">
                  <c:v>-1229.32251</c:v>
                </c:pt>
                <c:pt idx="9888">
                  <c:v>-1229.310547</c:v>
                </c:pt>
                <c:pt idx="9889">
                  <c:v>-1229.299561</c:v>
                </c:pt>
                <c:pt idx="9890">
                  <c:v>-1229.2890629999999</c:v>
                </c:pt>
                <c:pt idx="9891">
                  <c:v>-1229.2795410000001</c:v>
                </c:pt>
                <c:pt idx="9892">
                  <c:v>-1229.2705080000001</c:v>
                </c:pt>
                <c:pt idx="9893">
                  <c:v>-1229.2619629999999</c:v>
                </c:pt>
                <c:pt idx="9894">
                  <c:v>-1229.2543949999999</c:v>
                </c:pt>
                <c:pt idx="9895">
                  <c:v>-1229.247192</c:v>
                </c:pt>
                <c:pt idx="9896">
                  <c:v>-1229.2407229999999</c:v>
                </c:pt>
                <c:pt idx="9897">
                  <c:v>-1229.235107</c:v>
                </c:pt>
                <c:pt idx="9898">
                  <c:v>-1229.2296140000001</c:v>
                </c:pt>
                <c:pt idx="9899">
                  <c:v>-1229.2250979999999</c:v>
                </c:pt>
                <c:pt idx="9900">
                  <c:v>-1229.221313</c:v>
                </c:pt>
                <c:pt idx="9901">
                  <c:v>-1229.218018</c:v>
                </c:pt>
                <c:pt idx="9902">
                  <c:v>-1229.2152100000001</c:v>
                </c:pt>
                <c:pt idx="9903">
                  <c:v>-1229.213013</c:v>
                </c:pt>
                <c:pt idx="9904">
                  <c:v>-1229.2116699999999</c:v>
                </c:pt>
                <c:pt idx="9905">
                  <c:v>-1229.2109379999999</c:v>
                </c:pt>
                <c:pt idx="9906">
                  <c:v>-1229.210693</c:v>
                </c:pt>
                <c:pt idx="9907">
                  <c:v>-1229.2110600000001</c:v>
                </c:pt>
                <c:pt idx="9908">
                  <c:v>-1229.212158</c:v>
                </c:pt>
                <c:pt idx="9909">
                  <c:v>-1229.2136230000001</c:v>
                </c:pt>
                <c:pt idx="9910">
                  <c:v>-1229.216064</c:v>
                </c:pt>
                <c:pt idx="9911">
                  <c:v>-1229.2189940000001</c:v>
                </c:pt>
                <c:pt idx="9912">
                  <c:v>-1229.2222899999999</c:v>
                </c:pt>
                <c:pt idx="9913">
                  <c:v>-1229.2264399999999</c:v>
                </c:pt>
                <c:pt idx="9914">
                  <c:v>-1229.230957</c:v>
                </c:pt>
                <c:pt idx="9915">
                  <c:v>-1229.236328</c:v>
                </c:pt>
                <c:pt idx="9916">
                  <c:v>-1229.2423100000001</c:v>
                </c:pt>
                <c:pt idx="9917">
                  <c:v>-1229.2486570000001</c:v>
                </c:pt>
                <c:pt idx="9918">
                  <c:v>-1229.255615</c:v>
                </c:pt>
                <c:pt idx="9919">
                  <c:v>-1229.2631839999999</c:v>
                </c:pt>
                <c:pt idx="9920">
                  <c:v>-1229.271606</c:v>
                </c:pt>
                <c:pt idx="9921">
                  <c:v>-1229.2802730000001</c:v>
                </c:pt>
                <c:pt idx="9922">
                  <c:v>-1229.289673</c:v>
                </c:pt>
                <c:pt idx="9923">
                  <c:v>-1229.299683</c:v>
                </c:pt>
                <c:pt idx="9924">
                  <c:v>-1229.3100589999999</c:v>
                </c:pt>
                <c:pt idx="9925">
                  <c:v>-1229.320923</c:v>
                </c:pt>
                <c:pt idx="9926">
                  <c:v>-1229.332764</c:v>
                </c:pt>
                <c:pt idx="9927">
                  <c:v>-1229.3447269999999</c:v>
                </c:pt>
                <c:pt idx="9928">
                  <c:v>-1229.357422</c:v>
                </c:pt>
                <c:pt idx="9929">
                  <c:v>-1229.3707280000001</c:v>
                </c:pt>
                <c:pt idx="9930">
                  <c:v>-1229.3842770000001</c:v>
                </c:pt>
                <c:pt idx="9931">
                  <c:v>-1229.398682</c:v>
                </c:pt>
                <c:pt idx="9932">
                  <c:v>-1229.4135739999999</c:v>
                </c:pt>
                <c:pt idx="9933">
                  <c:v>-1229.428711</c:v>
                </c:pt>
                <c:pt idx="9934">
                  <c:v>-1229.444702</c:v>
                </c:pt>
                <c:pt idx="9935">
                  <c:v>-1229.4609379999999</c:v>
                </c:pt>
                <c:pt idx="9936">
                  <c:v>-1229.477905</c:v>
                </c:pt>
                <c:pt idx="9937">
                  <c:v>-1229.4952390000001</c:v>
                </c:pt>
                <c:pt idx="9938">
                  <c:v>-1229.5131839999999</c:v>
                </c:pt>
                <c:pt idx="9939">
                  <c:v>-1229.531616</c:v>
                </c:pt>
                <c:pt idx="9940">
                  <c:v>-1229.550293</c:v>
                </c:pt>
                <c:pt idx="9941">
                  <c:v>-1229.569702</c:v>
                </c:pt>
                <c:pt idx="9942">
                  <c:v>-1229.5894780000001</c:v>
                </c:pt>
                <c:pt idx="9943">
                  <c:v>-1229.6098629999999</c:v>
                </c:pt>
                <c:pt idx="9944">
                  <c:v>-1229.630371</c:v>
                </c:pt>
                <c:pt idx="9945">
                  <c:v>-1229.6517329999999</c:v>
                </c:pt>
                <c:pt idx="9946">
                  <c:v>-1229.6733400000001</c:v>
                </c:pt>
                <c:pt idx="9947">
                  <c:v>-1229.6953129999999</c:v>
                </c:pt>
                <c:pt idx="9948">
                  <c:v>-1229.7177730000001</c:v>
                </c:pt>
                <c:pt idx="9949">
                  <c:v>-1229.740601</c:v>
                </c:pt>
                <c:pt idx="9950">
                  <c:v>-1229.7641599999999</c:v>
                </c:pt>
                <c:pt idx="9951">
                  <c:v>-1229.787842</c:v>
                </c:pt>
                <c:pt idx="9952">
                  <c:v>-1229.812134</c:v>
                </c:pt>
                <c:pt idx="9953">
                  <c:v>-1229.836548</c:v>
                </c:pt>
                <c:pt idx="9954">
                  <c:v>-1229.861572</c:v>
                </c:pt>
                <c:pt idx="9955">
                  <c:v>-1229.8869629999999</c:v>
                </c:pt>
                <c:pt idx="9956">
                  <c:v>-1229.9129640000001</c:v>
                </c:pt>
                <c:pt idx="9957">
                  <c:v>-1229.939087</c:v>
                </c:pt>
                <c:pt idx="9958">
                  <c:v>-1229.9655760000001</c:v>
                </c:pt>
                <c:pt idx="9959">
                  <c:v>-1229.992798</c:v>
                </c:pt>
                <c:pt idx="9960">
                  <c:v>-1230.0200199999999</c:v>
                </c:pt>
                <c:pt idx="9961">
                  <c:v>-1230.047607</c:v>
                </c:pt>
                <c:pt idx="9962">
                  <c:v>-1230.0756839999999</c:v>
                </c:pt>
                <c:pt idx="9963">
                  <c:v>-1230.104126</c:v>
                </c:pt>
                <c:pt idx="9964">
                  <c:v>-1230.132568</c:v>
                </c:pt>
                <c:pt idx="9965">
                  <c:v>-1230.1613769999999</c:v>
                </c:pt>
                <c:pt idx="9966">
                  <c:v>-1230.1910399999999</c:v>
                </c:pt>
                <c:pt idx="9967">
                  <c:v>-1230.220581</c:v>
                </c:pt>
                <c:pt idx="9968">
                  <c:v>-1230.2506100000001</c:v>
                </c:pt>
                <c:pt idx="9969">
                  <c:v>-1230.2807620000001</c:v>
                </c:pt>
                <c:pt idx="9970">
                  <c:v>-1230.311279</c:v>
                </c:pt>
                <c:pt idx="9971">
                  <c:v>-1230.3420410000001</c:v>
                </c:pt>
                <c:pt idx="9972">
                  <c:v>-1230.373413</c:v>
                </c:pt>
                <c:pt idx="9973">
                  <c:v>-1230.404663</c:v>
                </c:pt>
                <c:pt idx="9974">
                  <c:v>-1230.4364009999999</c:v>
                </c:pt>
                <c:pt idx="9975">
                  <c:v>-1230.4681399999999</c:v>
                </c:pt>
                <c:pt idx="9976">
                  <c:v>-1230.5004879999999</c:v>
                </c:pt>
                <c:pt idx="9977">
                  <c:v>-1230.5329589999999</c:v>
                </c:pt>
                <c:pt idx="9978">
                  <c:v>-1230.5654300000001</c:v>
                </c:pt>
                <c:pt idx="9979">
                  <c:v>-1230.5986330000001</c:v>
                </c:pt>
                <c:pt idx="9980">
                  <c:v>-1230.63147</c:v>
                </c:pt>
                <c:pt idx="9981">
                  <c:v>-1230.6647949999999</c:v>
                </c:pt>
                <c:pt idx="9982">
                  <c:v>-1230.698486</c:v>
                </c:pt>
                <c:pt idx="9983">
                  <c:v>-1230.7320560000001</c:v>
                </c:pt>
                <c:pt idx="9984">
                  <c:v>-1230.7662350000001</c:v>
                </c:pt>
                <c:pt idx="9985">
                  <c:v>-1230.8001710000001</c:v>
                </c:pt>
                <c:pt idx="9986">
                  <c:v>-1230.8344729999999</c:v>
                </c:pt>
                <c:pt idx="9987">
                  <c:v>-1230.8691409999999</c:v>
                </c:pt>
                <c:pt idx="9988">
                  <c:v>-1230.903687</c:v>
                </c:pt>
                <c:pt idx="9989">
                  <c:v>-1230.9384769999999</c:v>
                </c:pt>
                <c:pt idx="9990">
                  <c:v>-1230.9736330000001</c:v>
                </c:pt>
                <c:pt idx="9991">
                  <c:v>-1231.0085449999999</c:v>
                </c:pt>
                <c:pt idx="9992">
                  <c:v>-1231.044067</c:v>
                </c:pt>
                <c:pt idx="9993">
                  <c:v>-1231.0794679999999</c:v>
                </c:pt>
                <c:pt idx="9994">
                  <c:v>-1231.114746</c:v>
                </c:pt>
                <c:pt idx="9995">
                  <c:v>-1231.1503909999999</c:v>
                </c:pt>
                <c:pt idx="9996">
                  <c:v>-1231.185913</c:v>
                </c:pt>
                <c:pt idx="9997">
                  <c:v>-1231.2219239999999</c:v>
                </c:pt>
                <c:pt idx="9998">
                  <c:v>-1231.2576899999999</c:v>
                </c:pt>
                <c:pt idx="9999">
                  <c:v>-1231.2935789999999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524630528"/>
        <c:axId val="-524626720"/>
      </c:scatterChart>
      <c:valAx>
        <c:axId val="-524630528"/>
        <c:scaling>
          <c:orientation val="minMax"/>
          <c:max val="100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b="1" dirty="0"/>
                  <a:t>Time (</a:t>
                </a:r>
                <a:r>
                  <a:rPr lang="en-US" sz="1100" b="1" dirty="0" err="1"/>
                  <a:t>ms</a:t>
                </a:r>
                <a:r>
                  <a:rPr lang="en-US" sz="1100" b="1" dirty="0"/>
                  <a:t>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24626720"/>
        <c:crossesAt val="-1400"/>
        <c:crossBetween val="midCat"/>
      </c:valAx>
      <c:valAx>
        <c:axId val="-5246267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ln>
                      <a:noFill/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b="1" dirty="0">
                    <a:ln>
                      <a:noFill/>
                    </a:ln>
                  </a:rPr>
                  <a:t>Potential energy (in reduced units)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24630528"/>
        <c:crosses val="autoZero"/>
        <c:crossBetween val="midCat"/>
      </c:valAx>
      <c:spPr>
        <a:solidFill>
          <a:schemeClr val="bg2">
            <a:lumMod val="90000"/>
            <a:alpha val="25000"/>
          </a:schemeClr>
        </a:solidFill>
        <a:ln>
          <a:solidFill>
            <a:schemeClr val="tx1">
              <a:lumMod val="85000"/>
              <a:lumOff val="15000"/>
            </a:schemeClr>
          </a:solidFill>
        </a:ln>
        <a:effectLst/>
      </c:spPr>
    </c:plotArea>
    <c:plotVisOnly val="1"/>
    <c:dispBlanksAs val="gap"/>
    <c:showDLblsOverMax val="0"/>
  </c:chart>
  <c:spPr>
    <a:noFill/>
    <a:ln>
      <a:solidFill>
        <a:schemeClr val="accent1">
          <a:shade val="50000"/>
        </a:schemeClr>
      </a:solidFill>
    </a:ln>
    <a:effectLst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ubbleChart>
        <c:varyColors val="0"/>
        <c:ser>
          <c:idx val="1"/>
          <c:order val="0"/>
          <c:tx>
            <c:strRef>
              <c:f>Sheet1!$A$5</c:f>
              <c:strCache>
                <c:ptCount val="1"/>
                <c:pt idx="0">
                  <c:v>Speedup</c:v>
                </c:pt>
              </c:strCache>
            </c:strRef>
          </c:tx>
          <c:spPr>
            <a:solidFill>
              <a:schemeClr val="accent2">
                <a:alpha val="75000"/>
              </a:schemeClr>
            </a:solidFill>
            <a:ln w="254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Lit>
              <c:formatCode>General</c:formatCode>
              <c:ptCount val="4"/>
              <c:pt idx="0">
                <c:v>1000</c:v>
              </c:pt>
              <c:pt idx="1">
                <c:v>2000</c:v>
              </c:pt>
              <c:pt idx="2">
                <c:v>1000</c:v>
              </c:pt>
              <c:pt idx="3">
                <c:v>2000</c:v>
              </c:pt>
            </c:numLit>
          </c:xVal>
          <c:yVal>
            <c:numLit>
              <c:formatCode>General</c:formatCode>
              <c:ptCount val="4"/>
              <c:pt idx="0">
                <c:v>64</c:v>
              </c:pt>
              <c:pt idx="1">
                <c:v>64</c:v>
              </c:pt>
              <c:pt idx="2">
                <c:v>125</c:v>
              </c:pt>
              <c:pt idx="3">
                <c:v>125</c:v>
              </c:pt>
            </c:numLit>
          </c:yVal>
          <c:bubbleSize>
            <c:numRef>
              <c:f>Sheet1!$B$5:$E$5</c:f>
              <c:numCache>
                <c:formatCode>0</c:formatCode>
                <c:ptCount val="4"/>
                <c:pt idx="0">
                  <c:v>192.38739023311643</c:v>
                </c:pt>
                <c:pt idx="1">
                  <c:v>47.816403213351137</c:v>
                </c:pt>
                <c:pt idx="2">
                  <c:v>151.13312268803733</c:v>
                </c:pt>
                <c:pt idx="3">
                  <c:v>149.1833914023326</c:v>
                </c:pt>
              </c:numCache>
            </c:numRef>
          </c:bubbleSize>
          <c:bubble3D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-524638144"/>
        <c:axId val="-524627808"/>
      </c:bubbleChart>
      <c:valAx>
        <c:axId val="-524638144"/>
        <c:scaling>
          <c:orientation val="minMax"/>
          <c:min val="40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 smtClean="0"/>
                  <a:t>Number of</a:t>
                </a:r>
                <a:r>
                  <a:rPr lang="en-US" b="1" baseline="0" dirty="0" smtClean="0"/>
                  <a:t> time steps</a:t>
                </a:r>
                <a:endParaRPr lang="en-US" b="1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24627808"/>
        <c:crosses val="autoZero"/>
        <c:crossBetween val="midCat"/>
      </c:valAx>
      <c:valAx>
        <c:axId val="-52462780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 smtClean="0"/>
                  <a:t>Number of atoms</a:t>
                </a:r>
                <a:endParaRPr lang="en-US" b="1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24638144"/>
        <c:crossesAt val="400"/>
        <c:crossBetween val="midCat"/>
      </c:valAx>
      <c:spPr>
        <a:solidFill>
          <a:schemeClr val="bg1">
            <a:lumMod val="85000"/>
          </a:schemeClr>
        </a:solidFill>
        <a:ln>
          <a:solidFill>
            <a:schemeClr val="accent1">
              <a:shade val="50000"/>
            </a:schemeClr>
          </a:solidFill>
        </a:ln>
        <a:effectLst/>
      </c:spPr>
    </c:plotArea>
    <c:plotVisOnly val="1"/>
    <c:dispBlanksAs val="gap"/>
    <c:showDLblsOverMax val="0"/>
  </c:chart>
  <c:spPr>
    <a:solidFill>
      <a:schemeClr val="bg1">
        <a:lumMod val="95000"/>
      </a:schemeClr>
    </a:solidFill>
    <a:ln>
      <a:solidFill>
        <a:schemeClr val="accent1">
          <a:shade val="50000"/>
        </a:schemeClr>
      </a:solidFill>
    </a:ln>
    <a:effectLst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260248703997624"/>
          <c:y val="3.1059413459817165E-2"/>
          <c:w val="0.77793817016854849"/>
          <c:h val="0.7716353822962859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[CompareTablesv2.xlsx]Sheet1!$A$3</c:f>
              <c:strCache>
                <c:ptCount val="1"/>
                <c:pt idx="0">
                  <c:v>Serial Implementation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 w="28575">
              <a:solidFill>
                <a:sysClr val="windowText" lastClr="000000"/>
              </a:solidFill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 w="28575">
                <a:solidFill>
                  <a:sysClr val="windowText" lastClr="000000"/>
                </a:solidFill>
                <a:prstDash val="lgDash"/>
              </a:ln>
              <a:effectLst/>
            </c:spPr>
          </c:dPt>
          <c:dPt>
            <c:idx val="6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 w="28575">
                <a:solidFill>
                  <a:sysClr val="windowText" lastClr="000000"/>
                </a:solidFill>
                <a:prstDash val="lgDash"/>
              </a:ln>
              <a:effectLst/>
            </c:spPr>
          </c:dPt>
          <c:cat>
            <c:strRef>
              <c:f>[CompareTablesv2.xlsx]Sheet1!$B$1:$H$1</c:f>
              <c:strCache>
                <c:ptCount val="7"/>
                <c:pt idx="0">
                  <c:v>N= 64
 (2,016)</c:v>
                </c:pt>
                <c:pt idx="1">
                  <c:v>N = 125
 (7,750)</c:v>
                </c:pt>
                <c:pt idx="2">
                  <c:v>N= 216
 (23,220)</c:v>
                </c:pt>
                <c:pt idx="3">
                  <c:v>N = 343
 (58,653)</c:v>
                </c:pt>
                <c:pt idx="4">
                  <c:v>N= 512
 (1,30,816)</c:v>
                </c:pt>
                <c:pt idx="5">
                  <c:v>N = 729
 (2,65,356)</c:v>
                </c:pt>
                <c:pt idx="6">
                  <c:v>N= 1000
 (4,99,500)</c:v>
                </c:pt>
              </c:strCache>
            </c:strRef>
          </c:cat>
          <c:val>
            <c:numRef>
              <c:f>[CompareTablesv2.xlsx]Sheet1!$B$3:$H$3</c:f>
              <c:numCache>
                <c:formatCode>0.0,</c:formatCode>
                <c:ptCount val="7"/>
                <c:pt idx="0">
                  <c:v>30453</c:v>
                </c:pt>
                <c:pt idx="1">
                  <c:v>131736.9999885</c:v>
                </c:pt>
                <c:pt idx="2">
                  <c:v>790536</c:v>
                </c:pt>
                <c:pt idx="3">
                  <c:v>4482967</c:v>
                </c:pt>
                <c:pt idx="4">
                  <c:v>18009345</c:v>
                </c:pt>
                <c:pt idx="5">
                  <c:v>59283656.307344526</c:v>
                </c:pt>
                <c:pt idx="6">
                  <c:v>178139244.90793902</c:v>
                </c:pt>
              </c:numCache>
            </c:numRef>
          </c:val>
        </c:ser>
        <c:ser>
          <c:idx val="1"/>
          <c:order val="1"/>
          <c:tx>
            <c:strRef>
              <c:f>[CompareTablesv2.xlsx]Sheet1!$A$4</c:f>
              <c:strCache>
                <c:ptCount val="1"/>
                <c:pt idx="0">
                  <c:v>Parallel implementation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 w="28575">
              <a:solidFill>
                <a:sysClr val="windowText" lastClr="000000"/>
              </a:solidFill>
            </a:ln>
            <a:effectLst/>
          </c:spPr>
          <c:invertIfNegative val="0"/>
          <c:cat>
            <c:strRef>
              <c:f>[CompareTablesv2.xlsx]Sheet1!$B$1:$H$1</c:f>
              <c:strCache>
                <c:ptCount val="7"/>
                <c:pt idx="0">
                  <c:v>N= 64
 (2,016)</c:v>
                </c:pt>
                <c:pt idx="1">
                  <c:v>N = 125
 (7,750)</c:v>
                </c:pt>
                <c:pt idx="2">
                  <c:v>N= 216
 (23,220)</c:v>
                </c:pt>
                <c:pt idx="3">
                  <c:v>N = 343
 (58,653)</c:v>
                </c:pt>
                <c:pt idx="4">
                  <c:v>N= 512
 (1,30,816)</c:v>
                </c:pt>
                <c:pt idx="5">
                  <c:v>N = 729
 (2,65,356)</c:v>
                </c:pt>
                <c:pt idx="6">
                  <c:v>N= 1000
 (4,99,500)</c:v>
                </c:pt>
              </c:strCache>
            </c:strRef>
          </c:cat>
          <c:val>
            <c:numRef>
              <c:f>[CompareTablesv2.xlsx]Sheet1!$B$4:$H$4</c:f>
              <c:numCache>
                <c:formatCode>0.0,</c:formatCode>
                <c:ptCount val="7"/>
                <c:pt idx="0">
                  <c:v>158.29</c:v>
                </c:pt>
                <c:pt idx="1">
                  <c:v>871.66200000000003</c:v>
                </c:pt>
                <c:pt idx="2">
                  <c:v>1106</c:v>
                </c:pt>
                <c:pt idx="3">
                  <c:v>2094.8890000000001</c:v>
                </c:pt>
                <c:pt idx="4">
                  <c:v>3213.9490000000001</c:v>
                </c:pt>
                <c:pt idx="5">
                  <c:v>8799.5</c:v>
                </c:pt>
                <c:pt idx="6">
                  <c:v>18247.439999999999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-524629984"/>
        <c:axId val="-524628896"/>
      </c:barChart>
      <c:lineChart>
        <c:grouping val="standard"/>
        <c:varyColors val="0"/>
        <c:ser>
          <c:idx val="2"/>
          <c:order val="2"/>
          <c:tx>
            <c:strRef>
              <c:f>[CompareTablesv2.xlsx]Sheet1!$A$6</c:f>
              <c:strCache>
                <c:ptCount val="1"/>
                <c:pt idx="0">
                  <c:v>Speedup (xTIMES)</c:v>
                </c:pt>
              </c:strCache>
            </c:strRef>
          </c:tx>
          <c:spPr>
            <a:ln w="38100" cap="rnd">
              <a:solidFill>
                <a:srgbClr val="993333"/>
              </a:solidFill>
              <a:round/>
            </a:ln>
            <a:effectLst>
              <a:glow rad="63500">
                <a:schemeClr val="accent3">
                  <a:lumMod val="75000"/>
                  <a:alpha val="40000"/>
                </a:schemeClr>
              </a:glow>
            </a:effectLst>
          </c:spPr>
          <c:marker>
            <c:symbol val="circle"/>
            <c:size val="5"/>
            <c:spPr>
              <a:solidFill>
                <a:srgbClr val="990000"/>
              </a:solidFill>
              <a:ln w="50800" cap="rnd">
                <a:solidFill>
                  <a:srgbClr val="993333"/>
                </a:solidFill>
                <a:bevel/>
              </a:ln>
              <a:effectLst>
                <a:glow rad="63500">
                  <a:schemeClr val="accent3">
                    <a:lumMod val="75000"/>
                    <a:alpha val="40000"/>
                  </a:schemeClr>
                </a:glow>
              </a:effectLst>
            </c:spPr>
          </c:marker>
          <c:dPt>
            <c:idx val="3"/>
            <c:marker>
              <c:symbol val="circle"/>
              <c:size val="5"/>
              <c:spPr>
                <a:solidFill>
                  <a:srgbClr val="990000"/>
                </a:solidFill>
                <a:ln w="50800" cap="rnd">
                  <a:solidFill>
                    <a:srgbClr val="993333"/>
                  </a:solidFill>
                  <a:bevel/>
                </a:ln>
                <a:effectLst>
                  <a:glow rad="63500">
                    <a:schemeClr val="accent3">
                      <a:lumMod val="75000"/>
                      <a:alpha val="40000"/>
                    </a:schemeClr>
                  </a:glow>
                </a:effectLst>
              </c:spPr>
            </c:marker>
            <c:bubble3D val="0"/>
            <c:spPr>
              <a:ln w="19050" cap="rnd">
                <a:solidFill>
                  <a:srgbClr val="993333"/>
                </a:solidFill>
                <a:round/>
              </a:ln>
              <a:effectLst>
                <a:glow rad="63500">
                  <a:schemeClr val="accent3">
                    <a:lumMod val="75000"/>
                    <a:alpha val="40000"/>
                  </a:schemeClr>
                </a:glow>
              </a:effectLst>
            </c:spPr>
          </c:dPt>
          <c:dPt>
            <c:idx val="5"/>
            <c:marker>
              <c:symbol val="circle"/>
              <c:size val="5"/>
              <c:spPr>
                <a:solidFill>
                  <a:srgbClr val="990000"/>
                </a:solidFill>
                <a:ln w="50800" cap="rnd">
                  <a:solidFill>
                    <a:srgbClr val="993333"/>
                  </a:solidFill>
                  <a:prstDash val="dash"/>
                  <a:bevel/>
                </a:ln>
                <a:effectLst>
                  <a:glow rad="63500">
                    <a:schemeClr val="accent3">
                      <a:lumMod val="75000"/>
                      <a:alpha val="40000"/>
                    </a:schemeClr>
                  </a:glow>
                </a:effectLst>
              </c:spPr>
            </c:marker>
            <c:bubble3D val="0"/>
            <c:spPr>
              <a:ln w="38100" cap="rnd">
                <a:solidFill>
                  <a:srgbClr val="993333"/>
                </a:solidFill>
                <a:prstDash val="dash"/>
                <a:round/>
              </a:ln>
              <a:effectLst>
                <a:glow rad="63500">
                  <a:schemeClr val="accent3">
                    <a:lumMod val="75000"/>
                    <a:alpha val="40000"/>
                  </a:schemeClr>
                </a:glow>
              </a:effectLst>
            </c:spPr>
          </c:dPt>
          <c:dPt>
            <c:idx val="6"/>
            <c:marker>
              <c:symbol val="circle"/>
              <c:size val="5"/>
              <c:spPr>
                <a:solidFill>
                  <a:srgbClr val="990000"/>
                </a:solidFill>
                <a:ln w="50800" cap="rnd">
                  <a:solidFill>
                    <a:srgbClr val="993333"/>
                  </a:solidFill>
                  <a:prstDash val="dash"/>
                  <a:bevel/>
                </a:ln>
                <a:effectLst>
                  <a:glow rad="63500">
                    <a:schemeClr val="accent3">
                      <a:lumMod val="75000"/>
                      <a:alpha val="40000"/>
                    </a:schemeClr>
                  </a:glow>
                </a:effectLst>
              </c:spPr>
            </c:marker>
            <c:bubble3D val="0"/>
            <c:spPr>
              <a:ln w="38100" cap="rnd">
                <a:solidFill>
                  <a:srgbClr val="993333"/>
                </a:solidFill>
                <a:prstDash val="dash"/>
                <a:round/>
              </a:ln>
              <a:effectLst>
                <a:glow rad="63500">
                  <a:schemeClr val="accent3">
                    <a:lumMod val="75000"/>
                    <a:alpha val="40000"/>
                  </a:schemeClr>
                </a:glow>
              </a:effectLst>
            </c:spPr>
          </c:dPt>
          <c:cat>
            <c:strRef>
              <c:f>[CompareTablesv2.xlsx]Sheet1!$B$1:$H$1</c:f>
              <c:strCache>
                <c:ptCount val="7"/>
                <c:pt idx="0">
                  <c:v>N= 64
 (2,016)</c:v>
                </c:pt>
                <c:pt idx="1">
                  <c:v>N = 125
 (7,750)</c:v>
                </c:pt>
                <c:pt idx="2">
                  <c:v>N= 216
 (23,220)</c:v>
                </c:pt>
                <c:pt idx="3">
                  <c:v>N = 343
 (58,653)</c:v>
                </c:pt>
                <c:pt idx="4">
                  <c:v>N= 512
 (1,30,816)</c:v>
                </c:pt>
                <c:pt idx="5">
                  <c:v>N = 729
 (2,65,356)</c:v>
                </c:pt>
                <c:pt idx="6">
                  <c:v>N= 1000
 (4,99,500)</c:v>
                </c:pt>
              </c:strCache>
            </c:strRef>
          </c:cat>
          <c:val>
            <c:numRef>
              <c:f>[CompareTablesv2.xlsx]Sheet1!$B$6:$H$6</c:f>
              <c:numCache>
                <c:formatCode>0</c:formatCode>
                <c:ptCount val="7"/>
                <c:pt idx="0">
                  <c:v>192.38739023311643</c:v>
                </c:pt>
                <c:pt idx="1">
                  <c:v>151.13312268803733</c:v>
                </c:pt>
                <c:pt idx="2">
                  <c:v>714.77034358047013</c:v>
                </c:pt>
                <c:pt idx="3">
                  <c:v>2139.9544319531965</c:v>
                </c:pt>
                <c:pt idx="4">
                  <c:v>5603.4943304949766</c:v>
                </c:pt>
                <c:pt idx="5">
                  <c:v>6737.1619191254649</c:v>
                </c:pt>
                <c:pt idx="6">
                  <c:v>9762.4239294903309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524628352"/>
        <c:axId val="-524632160"/>
      </c:lineChart>
      <c:catAx>
        <c:axId val="-524629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524628896"/>
        <c:crosses val="autoZero"/>
        <c:auto val="1"/>
        <c:lblAlgn val="ctr"/>
        <c:lblOffset val="100"/>
        <c:noMultiLvlLbl val="0"/>
      </c:catAx>
      <c:valAx>
        <c:axId val="-524628896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IN" b="1"/>
                  <a:t>TIme for execution (in s)</a:t>
                </a:r>
              </a:p>
            </c:rich>
          </c:tx>
          <c:layout>
            <c:manualLayout>
              <c:xMode val="edge"/>
              <c:yMode val="edge"/>
              <c:x val="1.0964817928306246E-2"/>
              <c:y val="0.216193936976892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0.0," sourceLinked="0"/>
        <c:majorTickMark val="in"/>
        <c:minorTickMark val="in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524629984"/>
        <c:crosses val="autoZero"/>
        <c:crossBetween val="between"/>
        <c:majorUnit val="100"/>
      </c:valAx>
      <c:valAx>
        <c:axId val="-524632160"/>
        <c:scaling>
          <c:orientation val="minMax"/>
          <c:max val="10000"/>
        </c:scaling>
        <c:delete val="0"/>
        <c:axPos val="r"/>
        <c:title>
          <c:tx>
            <c:strRef>
              <c:f>[CompareTablesv2.xlsx]Sheet1!$A$6</c:f>
              <c:strCache>
                <c:ptCount val="1"/>
                <c:pt idx="0">
                  <c:v>Speedup (xTIMES)</c:v>
                </c:pt>
              </c:strCache>
            </c:strRef>
          </c:tx>
          <c:layout>
            <c:manualLayout>
              <c:xMode val="edge"/>
              <c:yMode val="edge"/>
              <c:x val="0.96487483500804927"/>
              <c:y val="0.1648418245052460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0" sourceLinked="1"/>
        <c:majorTickMark val="in"/>
        <c:minorTickMark val="in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524628352"/>
        <c:crosses val="max"/>
        <c:crossBetween val="between"/>
        <c:majorUnit val="5000"/>
      </c:valAx>
      <c:catAx>
        <c:axId val="-52462835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524632160"/>
        <c:crosses val="autoZero"/>
        <c:auto val="1"/>
        <c:lblAlgn val="ctr"/>
        <c:lblOffset val="100"/>
        <c:noMultiLvlLbl val="0"/>
      </c:catAx>
      <c:spPr>
        <a:solidFill>
          <a:schemeClr val="bg1">
            <a:lumMod val="95000"/>
          </a:schemeClr>
        </a:solidFill>
        <a:ln>
          <a:solidFill>
            <a:sysClr val="windowText" lastClr="000000"/>
          </a:solidFill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2"/>
    </a:solidFill>
    <a:ln w="9525" cap="flat" cmpd="sng" algn="ctr">
      <a:solidFill>
        <a:srgbClr val="0070C0"/>
      </a:solidFill>
      <a:round/>
    </a:ln>
    <a:effectLst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 sz="10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12-03T23:19:38.776" idx="2">
    <p:pos x="10" y="10"/>
    <p:text>We have always assigned 1 thread to every interaction across kernels -data structure also designed to enable the same</p:text>
    <p:extLst>
      <p:ext uri="{C676402C-5697-4E1C-873F-D02D1690AC5C}">
        <p15:threadingInfo xmlns:p15="http://schemas.microsoft.com/office/powerpoint/2012/main" timeZoneBias="3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12-03T19:58:44.340" idx="1">
    <p:pos x="10" y="10"/>
    <p:text>add memory requirement per kernel - slide</p:text>
    <p:extLst>
      <p:ext uri="{C676402C-5697-4E1C-873F-D02D1690AC5C}">
        <p15:threadingInfo xmlns:p15="http://schemas.microsoft.com/office/powerpoint/2012/main" timeZoneBias="360"/>
      </p:ext>
    </p:extLst>
  </p:cm>
</p:cmLst>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639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491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52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508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70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55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282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11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90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18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55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B5CA7-CB1B-4E74-9291-C78D2A6EF4C6}" type="datetimeFigureOut">
              <a:rPr lang="en-US" smtClean="0"/>
              <a:t>12/14/2015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9561C-437E-4327-BB21-75C25311F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959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srivas3@illinois.edu" TargetMode="External"/><Relationship Id="rId2" Type="http://schemas.openxmlformats.org/officeDocument/2006/relationships/hyperlink" Target="mailto:kkothar3@Illinois.edu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078201" y="3372325"/>
            <a:ext cx="8113496" cy="11725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078723" y="2051654"/>
            <a:ext cx="8116651" cy="1312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561" y="669284"/>
            <a:ext cx="6870023" cy="2387600"/>
          </a:xfrm>
        </p:spPr>
        <p:txBody>
          <a:bodyPr/>
          <a:lstStyle/>
          <a:p>
            <a:r>
              <a:rPr lang="en-US" dirty="0" smtClean="0"/>
              <a:t>Molecular Dynamics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11561" y="2823686"/>
            <a:ext cx="6870023" cy="1655762"/>
          </a:xfrm>
        </p:spPr>
        <p:txBody>
          <a:bodyPr>
            <a:normAutofit/>
          </a:bodyPr>
          <a:lstStyle/>
          <a:p>
            <a:r>
              <a:rPr lang="en-US" sz="3000" dirty="0" smtClean="0"/>
              <a:t>ECE408 Course Project</a:t>
            </a:r>
          </a:p>
          <a:p>
            <a:endParaRPr lang="en-US" sz="800" dirty="0" smtClean="0"/>
          </a:p>
          <a:p>
            <a:r>
              <a:rPr lang="en-US" dirty="0" smtClean="0"/>
              <a:t>Konik Kothari  -  </a:t>
            </a:r>
            <a:r>
              <a:rPr lang="en-US" dirty="0" smtClean="0">
                <a:hlinkClick r:id="rId2"/>
              </a:rPr>
              <a:t>kkothar3@Illinois.edu</a:t>
            </a:r>
            <a:endParaRPr lang="en-US" dirty="0" smtClean="0"/>
          </a:p>
          <a:p>
            <a:r>
              <a:rPr lang="en-US" dirty="0"/>
              <a:t>Nitin Srivastava  -  </a:t>
            </a:r>
            <a:r>
              <a:rPr lang="en-US" dirty="0" smtClean="0">
                <a:hlinkClick r:id="rId3"/>
              </a:rPr>
              <a:t>nsrivas3@illinois.edu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08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54736" y="676517"/>
            <a:ext cx="10803263" cy="657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54736" y="1349950"/>
            <a:ext cx="10799064" cy="51046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and objectives…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Molecular dynamics simulates atoms/molecules according to Newton’s laws of motions and tries to infer physical observables based on statistical analysis</a:t>
                </a:r>
                <a:endParaRPr lang="en-US" dirty="0"/>
              </a:p>
              <a:p>
                <a:r>
                  <a:rPr lang="en-US" dirty="0" smtClean="0"/>
                  <a:t>The technique is widely used to study macro-scale behavior affected by atomic scale phenomenon</a:t>
                </a:r>
              </a:p>
              <a:p>
                <a:r>
                  <a:rPr lang="en-US" dirty="0" smtClean="0"/>
                  <a:t>Simulating a mole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dirty="0" smtClean="0"/>
                  <a:t>) of atoms is impractical on current computers – so we use ‘</a:t>
                </a:r>
                <a:r>
                  <a:rPr lang="en-US" i="1" dirty="0" smtClean="0"/>
                  <a:t>periodic </a:t>
                </a:r>
                <a:r>
                  <a:rPr lang="en-US" i="1" dirty="0"/>
                  <a:t>b</a:t>
                </a:r>
                <a:r>
                  <a:rPr lang="en-US" i="1" dirty="0" smtClean="0"/>
                  <a:t>oundary conditions</a:t>
                </a:r>
                <a:r>
                  <a:rPr lang="en-US" dirty="0" smtClean="0"/>
                  <a:t>’ to simulate bulk phenomenon.</a:t>
                </a:r>
              </a:p>
              <a:p>
                <a:r>
                  <a:rPr lang="en-US" dirty="0" smtClean="0"/>
                  <a:t>Molecular dynamics  - huge research topic with computation taking days, even months sometimes if done serially</a:t>
                </a:r>
              </a:p>
              <a:p>
                <a:pPr lvl="1"/>
                <a:r>
                  <a:rPr lang="en-US" dirty="0" smtClean="0"/>
                  <a:t> Here, parallel programming is a huge gain.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3081" r="-928" b="-8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3108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554736" y="676517"/>
            <a:ext cx="10803263" cy="657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54736" y="1349950"/>
            <a:ext cx="10799064" cy="51046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0345"/>
            <a:ext cx="10515600" cy="1145111"/>
          </a:xfrm>
        </p:spPr>
        <p:txBody>
          <a:bodyPr/>
          <a:lstStyle/>
          <a:p>
            <a:r>
              <a:rPr lang="en-US" dirty="0" smtClean="0"/>
              <a:t>Problem breakdown &amp; CUDA mapping…</a:t>
            </a:r>
            <a:endParaRPr lang="en-US" dirty="0"/>
          </a:p>
        </p:txBody>
      </p:sp>
      <p:pic>
        <p:nvPicPr>
          <p:cNvPr id="1026" name="Picture 2" descr="http://press.anu.edu.au/sm/images/ch06-fig01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3071" y="1386265"/>
            <a:ext cx="4771323" cy="334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7075849" y="2398134"/>
            <a:ext cx="129093" cy="2904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7281146" y="2398134"/>
            <a:ext cx="421879" cy="36312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104467" y="5511531"/>
            <a:ext cx="51138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Min distance </a:t>
            </a:r>
            <a:r>
              <a:rPr lang="en-US" sz="1400" b="1" dirty="0" smtClean="0"/>
              <a:t>kernel: </a:t>
            </a:r>
            <a:r>
              <a:rPr lang="en-US" sz="1400" dirty="0" smtClean="0"/>
              <a:t>Calculates </a:t>
            </a:r>
            <a:r>
              <a:rPr lang="en-US" sz="1400" dirty="0"/>
              <a:t>the min distance between two atoms considering all images of one atom in all </a:t>
            </a:r>
            <a:r>
              <a:rPr lang="en-US" sz="1400" dirty="0" smtClean="0"/>
              <a:t>directions. Involves </a:t>
            </a:r>
            <a:r>
              <a:rPr lang="en-US" sz="1400" dirty="0"/>
              <a:t>one distance computation per pair of </a:t>
            </a:r>
            <a:r>
              <a:rPr lang="en-US" sz="1400" dirty="0" smtClean="0"/>
              <a:t>atoms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88725" y="1386265"/>
                <a:ext cx="5357076" cy="5029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 smtClean="0"/>
                  <a:t>The problem is broken down into the following modules with multiple  __global__ kernel</a:t>
                </a:r>
              </a:p>
              <a:p>
                <a:endParaRPr lang="en-US" sz="1400" b="1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b="1" dirty="0" smtClean="0"/>
                  <a:t>Min image convention: </a:t>
                </a:r>
                <a:r>
                  <a:rPr lang="en-US" sz="1400" dirty="0" smtClean="0"/>
                  <a:t>On right, one can see how one unit/primitive cell is replicated in all directions in order to simulate bulk phenomenon. This are called periodic boundary conditions. With these in place if an atom/particle leaves from one edge of the unit cell it will enter from the opposite side of the cell.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4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b="1" dirty="0" smtClean="0"/>
                  <a:t>Force/Energy Calculations:</a:t>
                </a:r>
                <a:r>
                  <a:rPr lang="en-US" sz="1400" dirty="0" smtClean="0"/>
                  <a:t> After applying Min image convention, we get the position of nearest neighbors of all the atoms. Potential Energy is then given by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=4∗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p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12</m:t>
                                </m:r>
                              </m:sup>
                            </m:sSup>
                          </m:den>
                        </m:f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p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r>
                  <a:rPr lang="en-US" sz="1400" dirty="0" smtClean="0"/>
                  <a:t> while force is calculated using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400" b="0" i="0" smtClean="0">
                            <a:latin typeface="Cambria Math" panose="02040503050406030204" pitchFamily="18" charset="0"/>
                          </a:rPr>
                          <m:t>𝛻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sz="1400" b="1" dirty="0" smtClean="0"/>
                  <a:t>. </a:t>
                </a:r>
                <a:r>
                  <a:rPr lang="en-US" sz="1400" dirty="0" smtClean="0"/>
                  <a:t>Again this is calculated for each pair for an atom and then summed over all neighbors to get net force acting on each atom. </a:t>
                </a:r>
              </a:p>
              <a:p>
                <a:endParaRPr lang="en-US" sz="1400" b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400" b="1" dirty="0" smtClean="0"/>
                  <a:t>Kinematics: </a:t>
                </a:r>
                <a:r>
                  <a:rPr lang="en-US" sz="1400" dirty="0"/>
                  <a:t>Once, </a:t>
                </a:r>
                <a:r>
                  <a:rPr lang="en-US" sz="1400" dirty="0" smtClean="0"/>
                  <a:t>net force on an atom is known acceleration </a:t>
                </a:r>
                <a:r>
                  <a:rPr lang="en-US" sz="1400" dirty="0"/>
                  <a:t>of </a:t>
                </a:r>
                <a:r>
                  <a:rPr lang="en-US" sz="1400" dirty="0" smtClean="0"/>
                  <a:t>the atom can be calculated as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1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𝐹</m:t>
                        </m:r>
                      </m:num>
                      <m:den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</m:oMath>
                </a14:m>
                <a:r>
                  <a:rPr lang="en-US" sz="1400" dirty="0"/>
                  <a:t>. Using this we integrate in time according to Newton’s equations of motion to get the trajectory </a:t>
                </a:r>
                <a:r>
                  <a:rPr lang="en-US" sz="1400" dirty="0" smtClean="0"/>
                  <a:t>of all the atoms.</a:t>
                </a:r>
                <a:endParaRPr lang="en-US" sz="1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400" dirty="0" smtClean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725" y="1386265"/>
                <a:ext cx="5357076" cy="5029518"/>
              </a:xfrm>
              <a:prstGeom prst="rect">
                <a:avLst/>
              </a:prstGeom>
              <a:blipFill rotWithShape="0">
                <a:blip r:embed="rId3"/>
                <a:stretch>
                  <a:fillRect l="-342" t="-121" r="-17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Connector 14"/>
          <p:cNvCxnSpPr>
            <a:stCxn id="14" idx="2"/>
            <a:endCxn id="17" idx="2"/>
          </p:cNvCxnSpPr>
          <p:nvPr/>
        </p:nvCxnSpPr>
        <p:spPr>
          <a:xfrm flipV="1">
            <a:off x="5954268" y="1334061"/>
            <a:ext cx="2100" cy="5120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172199" y="4919133"/>
            <a:ext cx="496146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In fig: Min distance between square particle and circle particle is the blue arrow and not the red one.</a:t>
            </a:r>
          </a:p>
          <a:p>
            <a:endParaRPr lang="en-US" sz="1050" dirty="0"/>
          </a:p>
        </p:txBody>
      </p:sp>
      <p:sp>
        <p:nvSpPr>
          <p:cNvPr id="3" name="Rectangle 2"/>
          <p:cNvSpPr/>
          <p:nvPr/>
        </p:nvSpPr>
        <p:spPr>
          <a:xfrm>
            <a:off x="1124712" y="6490902"/>
            <a:ext cx="9812522" cy="299783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50" b="1" dirty="0"/>
              <a:t>The idea is that the forces will act in a way so as to minimize the total energy of the system and hence reach equilibrium after certain  time</a:t>
            </a:r>
            <a:r>
              <a:rPr lang="en-US" sz="1050" b="1" dirty="0" smtClean="0"/>
              <a:t>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68116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093294" y="5537916"/>
            <a:ext cx="8109523" cy="706871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050" dirty="0"/>
          </a:p>
        </p:txBody>
      </p:sp>
      <p:sp>
        <p:nvSpPr>
          <p:cNvPr id="20" name="Rectangle 19"/>
          <p:cNvSpPr/>
          <p:nvPr/>
        </p:nvSpPr>
        <p:spPr>
          <a:xfrm>
            <a:off x="795167" y="2248173"/>
            <a:ext cx="10799064" cy="15328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95168" y="1825625"/>
            <a:ext cx="10803263" cy="4225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Runtime Complexity of CUDA kernels vs serial code…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9912" y="1871345"/>
            <a:ext cx="5099199" cy="238118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Module                                   </a:t>
            </a:r>
            <a:endParaRPr lang="en-US" sz="2400" dirty="0" smtClean="0"/>
          </a:p>
          <a:p>
            <a:r>
              <a:rPr lang="en-US" sz="2400" dirty="0" smtClean="0"/>
              <a:t>Min distance (min image convention)</a:t>
            </a:r>
          </a:p>
          <a:p>
            <a:r>
              <a:rPr lang="en-US" sz="2400" dirty="0" smtClean="0"/>
              <a:t>Energy calculations </a:t>
            </a:r>
          </a:p>
          <a:p>
            <a:r>
              <a:rPr lang="en-US" sz="2400" dirty="0" smtClean="0"/>
              <a:t>Force calculations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681546" y="1690688"/>
            <a:ext cx="43375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061944" y="1925660"/>
                <a:ext cx="3815861" cy="17204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600" dirty="0" smtClean="0"/>
              </a:p>
              <a:p>
                <a:pPr marL="457200" indent="-45720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IN" sz="2400" b="0" i="0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sz="240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2400" i="1" dirty="0"/>
              </a:p>
              <a:p>
                <a:pPr marL="457200" indent="-45720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r>
                          <a:rPr lang="en-US" sz="2400" b="0" i="0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2400" dirty="0"/>
              </a:p>
              <a:p>
                <a:pPr marL="457200" indent="-45720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IN" sz="16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61944" y="1925660"/>
                <a:ext cx="3815861" cy="1720471"/>
              </a:xfrm>
              <a:prstGeom prst="rect">
                <a:avLst/>
              </a:prstGeom>
              <a:blipFill rotWithShape="0">
                <a:blip r:embed="rId2"/>
                <a:stretch>
                  <a:fillRect l="-2077" b="-567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/>
          <p:cNvCxnSpPr/>
          <p:nvPr/>
        </p:nvCxnSpPr>
        <p:spPr>
          <a:xfrm flipH="1">
            <a:off x="7996800" y="1825625"/>
            <a:ext cx="4200" cy="19554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016135" y="1832227"/>
            <a:ext cx="3582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Complexity when parallelized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2041308" y="5536309"/>
            <a:ext cx="8141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All these are separate modules of a serial algorithm each of which can be parallelized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Moreover, we can have parallel kernel launches for force and energy calculations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5919111" y="1871345"/>
            <a:ext cx="0" cy="19097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5937399" y="2257993"/>
                <a:ext cx="2059401" cy="1415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sz="24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700" i="1" dirty="0" smtClean="0">
                  <a:latin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7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7399" y="2257993"/>
                <a:ext cx="2059401" cy="1415772"/>
              </a:xfrm>
              <a:prstGeom prst="rect">
                <a:avLst/>
              </a:prstGeom>
              <a:blipFill rotWithShape="0">
                <a:blip r:embed="rId3"/>
                <a:stretch>
                  <a:fillRect l="-4142" t="-2146" b="-68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5937399" y="1825625"/>
            <a:ext cx="2059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Serial Code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3690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54736" y="1349950"/>
            <a:ext cx="10799064" cy="51046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6" y="1334061"/>
            <a:ext cx="2053904" cy="512052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54736" y="676517"/>
            <a:ext cx="10803263" cy="657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  <a:latin typeface="+mj-lt"/>
              </a:rPr>
              <a:t>Control Flow Graph of main()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2306888" y="3591372"/>
            <a:ext cx="603504" cy="4023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004181" y="3656891"/>
            <a:ext cx="8109525" cy="362737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Shared memory used to reduce global memory reads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ular Callout 9"/>
          <p:cNvSpPr/>
          <p:nvPr/>
        </p:nvSpPr>
        <p:spPr>
          <a:xfrm>
            <a:off x="3004180" y="4267843"/>
            <a:ext cx="8109526" cy="950976"/>
          </a:xfrm>
          <a:prstGeom prst="wedgeRectCallout">
            <a:avLst>
              <a:gd name="adj1" fmla="val -58822"/>
              <a:gd name="adj2" fmla="val -54807"/>
            </a:avLst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 variables used to store local variables. Single precision intrinsic operations used  to speed up computations.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004181" y="5448795"/>
            <a:ext cx="8109525" cy="706871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Reduction kernel used to compute sum of Potential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04181" y="1632122"/>
            <a:ext cx="8109525" cy="706871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Velocity initialized for every atom using the Boltzmann distribution function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ular Callout 15"/>
          <p:cNvSpPr/>
          <p:nvPr/>
        </p:nvSpPr>
        <p:spPr>
          <a:xfrm>
            <a:off x="3004180" y="2503042"/>
            <a:ext cx="8109526" cy="950976"/>
          </a:xfrm>
          <a:prstGeom prst="wedgeRectCallout">
            <a:avLst>
              <a:gd name="adj1" fmla="val -59385"/>
              <a:gd name="adj2" fmla="val -1921"/>
            </a:avLst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 structure designed to aid coalesced memory access – data grouped by coordinate for all the atoms stored in contiguous memory locations</a:t>
            </a:r>
          </a:p>
        </p:txBody>
      </p:sp>
    </p:spTree>
    <p:extLst>
      <p:ext uri="{BB962C8B-B14F-4D97-AF65-F5344CB8AC3E}">
        <p14:creationId xmlns:p14="http://schemas.microsoft.com/office/powerpoint/2010/main" val="421117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4736" y="676517"/>
            <a:ext cx="10803263" cy="657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  <a:latin typeface="+mj-lt"/>
              </a:rPr>
              <a:t>Performance Analysis of CUDA code…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54736" y="1349950"/>
            <a:ext cx="10799064" cy="51046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3280101"/>
              </p:ext>
            </p:extLst>
          </p:nvPr>
        </p:nvGraphicFramePr>
        <p:xfrm>
          <a:off x="654609" y="1356198"/>
          <a:ext cx="5142807" cy="24870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hart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3718323"/>
              </p:ext>
            </p:extLst>
          </p:nvPr>
        </p:nvGraphicFramePr>
        <p:xfrm>
          <a:off x="5836314" y="1349950"/>
          <a:ext cx="5360634" cy="24933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1938850"/>
              </p:ext>
            </p:extLst>
          </p:nvPr>
        </p:nvGraphicFramePr>
        <p:xfrm>
          <a:off x="2469330" y="3898119"/>
          <a:ext cx="6656172" cy="2493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09595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Simulation results</a:t>
            </a:r>
            <a:endParaRPr lang="en-IN" dirty="0"/>
          </a:p>
        </p:txBody>
      </p:sp>
      <p:pic>
        <p:nvPicPr>
          <p:cNvPr id="4" name="216X3_30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96199" y="1914720"/>
            <a:ext cx="5802313" cy="4351338"/>
          </a:xfrm>
        </p:spPr>
      </p:pic>
      <p:sp>
        <p:nvSpPr>
          <p:cNvPr id="6" name="TextBox 5"/>
          <p:cNvSpPr txBox="1"/>
          <p:nvPr/>
        </p:nvSpPr>
        <p:spPr>
          <a:xfrm>
            <a:off x="720213" y="1906482"/>
            <a:ext cx="40350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Simulation represents Argon </a:t>
            </a:r>
          </a:p>
          <a:p>
            <a:r>
              <a:rPr lang="en-IN" dirty="0" smtClean="0"/>
              <a:t># Number of atoms – 216</a:t>
            </a:r>
          </a:p>
          <a:p>
            <a:r>
              <a:rPr lang="en-IN" dirty="0" smtClean="0"/>
              <a:t># Temperature – 300 K</a:t>
            </a:r>
          </a:p>
          <a:p>
            <a:endParaRPr lang="en-IN" dirty="0"/>
          </a:p>
          <a:p>
            <a:endParaRPr lang="en-IN" dirty="0" smtClean="0"/>
          </a:p>
          <a:p>
            <a:r>
              <a:rPr lang="en-IN" dirty="0" smtClean="0"/>
              <a:t>9 periodic images rendered for this video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6066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83931" y="1386264"/>
            <a:ext cx="10799064" cy="51046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274" y="4405196"/>
            <a:ext cx="4117559" cy="1607200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554736" y="676517"/>
            <a:ext cx="10803263" cy="657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Optimizations performed in CUDA code…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54736" y="1386265"/>
            <a:ext cx="10799064" cy="510463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Implicit scheme coded – 0.01 s from 0.0001 s</a:t>
            </a:r>
          </a:p>
          <a:p>
            <a:r>
              <a:rPr lang="en-US" sz="2400" dirty="0" smtClean="0"/>
              <a:t>Force reduction kernel made with complete unrolling but still only par with simple force sum and coalesced memory access – due to low number of additions</a:t>
            </a:r>
          </a:p>
          <a:p>
            <a:r>
              <a:rPr lang="en-US" sz="2400" dirty="0" smtClean="0"/>
              <a:t>Coalesced memory access – Data was stored in a way that allowed for coalesced memory access across all the kernels </a:t>
            </a:r>
          </a:p>
          <a:p>
            <a:r>
              <a:rPr lang="en-US" sz="2400" dirty="0"/>
              <a:t>Shared memory used to keep global memory reads as low as </a:t>
            </a:r>
            <a:r>
              <a:rPr lang="en-US" sz="2400" dirty="0" smtClean="0"/>
              <a:t>possible</a:t>
            </a:r>
          </a:p>
          <a:p>
            <a:r>
              <a:rPr lang="en-US" sz="2400" dirty="0" smtClean="0"/>
              <a:t>Single precision intrinsic functions used to compute potential and force for all the atoms to gain speedup in floating point operations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3125" y="4686439"/>
            <a:ext cx="635283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Reduction kernels used throughout to compute sums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Registers have been used to store frequently used local variables</a:t>
            </a:r>
          </a:p>
          <a:p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7157274" y="6097760"/>
            <a:ext cx="4161468" cy="247755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050" dirty="0"/>
          </a:p>
        </p:txBody>
      </p:sp>
      <p:sp>
        <p:nvSpPr>
          <p:cNvPr id="13" name="TextBox 12"/>
          <p:cNvSpPr txBox="1"/>
          <p:nvPr/>
        </p:nvSpPr>
        <p:spPr>
          <a:xfrm>
            <a:off x="7122216" y="6076493"/>
            <a:ext cx="41778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In fig – Data Structure design to aid memory coalescing</a:t>
            </a:r>
          </a:p>
        </p:txBody>
      </p:sp>
    </p:spTree>
    <p:extLst>
      <p:ext uri="{BB962C8B-B14F-4D97-AF65-F5344CB8AC3E}">
        <p14:creationId xmlns:p14="http://schemas.microsoft.com/office/powerpoint/2010/main" val="1510594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52092" y="2936631"/>
            <a:ext cx="55655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THANK YOU!</a:t>
            </a:r>
            <a:endParaRPr lang="en-IN" sz="4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12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2211</TotalTime>
  <Words>559</Words>
  <Application>Microsoft Office PowerPoint</Application>
  <PresentationFormat>Widescreen</PresentationFormat>
  <Paragraphs>71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Helvetica</vt:lpstr>
      <vt:lpstr>Office Theme</vt:lpstr>
      <vt:lpstr>Molecular Dynamics</vt:lpstr>
      <vt:lpstr>Introduction and objectives…</vt:lpstr>
      <vt:lpstr>Problem breakdown &amp; CUDA mapping…</vt:lpstr>
      <vt:lpstr>Runtime Complexity of CUDA kernels vs serial code…</vt:lpstr>
      <vt:lpstr>PowerPoint Presentation</vt:lpstr>
      <vt:lpstr>PowerPoint Presentation</vt:lpstr>
      <vt:lpstr>Simulation results</vt:lpstr>
      <vt:lpstr>Optimizations performed in CUDA code…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Molecular Dynamics</dc:title>
  <dc:creator>Kothari, Konik Ramesh</dc:creator>
  <cp:lastModifiedBy>Konik Kothari</cp:lastModifiedBy>
  <cp:revision>242</cp:revision>
  <dcterms:created xsi:type="dcterms:W3CDTF">2015-10-27T23:56:44Z</dcterms:created>
  <dcterms:modified xsi:type="dcterms:W3CDTF">2015-12-14T17:29:52Z</dcterms:modified>
</cp:coreProperties>
</file>

<file path=docProps/thumbnail.jpeg>
</file>